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8"/>
  </p:notesMasterIdLst>
  <p:sldIdLst>
    <p:sldId id="256" r:id="rId2"/>
    <p:sldId id="289" r:id="rId3"/>
    <p:sldId id="287" r:id="rId4"/>
    <p:sldId id="309" r:id="rId5"/>
    <p:sldId id="312" r:id="rId6"/>
    <p:sldId id="29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F40"/>
    <a:srgbClr val="780202"/>
    <a:srgbClr val="980202"/>
    <a:srgbClr val="B40000"/>
    <a:srgbClr val="728897"/>
    <a:srgbClr val="ED7D31"/>
    <a:srgbClr val="A5A5A5"/>
    <a:srgbClr val="70AD47"/>
    <a:srgbClr val="CAB118"/>
    <a:srgbClr val="A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D4D9D-6C10-4D82-A788-950F9416896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880BAB-4CAF-4F30-80E5-2A3632895A0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2A809F15-7168-43DD-B507-60621146D974}" type="parTrans" cxnId="{D722DDBE-C2E8-42AC-96B7-26C0A814C224}">
      <dgm:prSet/>
      <dgm:spPr/>
      <dgm:t>
        <a:bodyPr/>
        <a:lstStyle/>
        <a:p>
          <a:endParaRPr lang="ru-RU"/>
        </a:p>
      </dgm:t>
    </dgm:pt>
    <dgm:pt modelId="{E5491A97-039F-493E-B009-30019CA09F08}" type="sibTrans" cxnId="{D722DDBE-C2E8-42AC-96B7-26C0A814C224}">
      <dgm:prSet/>
      <dgm:spPr/>
      <dgm:t>
        <a:bodyPr/>
        <a:lstStyle/>
        <a:p>
          <a:endParaRPr lang="ru-RU"/>
        </a:p>
      </dgm:t>
    </dgm:pt>
    <dgm:pt modelId="{93C3AF81-5450-4964-86A1-BAE093430B8C}">
      <dgm:prSet phldrT="[Текст]" custT="1"/>
      <dgm:spPr/>
      <dgm:t>
        <a:bodyPr/>
        <a:lstStyle/>
        <a:p>
          <a:r>
            <a:rPr lang="ru-RU" sz="2000" b="1" i="1" dirty="0">
              <a:solidFill>
                <a:srgbClr val="780202"/>
              </a:solidFill>
            </a:rPr>
            <a:t>Образование</a:t>
          </a:r>
          <a:r>
            <a:rPr lang="ru-RU" sz="2000" b="1" dirty="0">
              <a:solidFill>
                <a:srgbClr val="780202"/>
              </a:solidFill>
            </a:rPr>
            <a:t>:</a:t>
          </a:r>
          <a:r>
            <a:rPr lang="ru-RU" sz="2000" b="1" dirty="0">
              <a:solidFill>
                <a:srgbClr val="002060"/>
              </a:solidFill>
            </a:rPr>
            <a:t> образовательные программы для </a:t>
          </a:r>
          <a:r>
            <a:rPr lang="ru-RU" sz="2000" b="1" dirty="0" smtClean="0">
              <a:solidFill>
                <a:srgbClr val="002060"/>
              </a:solidFill>
            </a:rPr>
            <a:t>учащихся </a:t>
          </a:r>
          <a:r>
            <a:rPr lang="ru-RU" sz="2000" b="1" dirty="0">
              <a:solidFill>
                <a:srgbClr val="002060"/>
              </a:solidFill>
            </a:rPr>
            <a:t>психолого-педагогических классов</a:t>
          </a:r>
          <a:endParaRPr lang="ru-RU" sz="2000" b="0" dirty="0"/>
        </a:p>
      </dgm:t>
    </dgm:pt>
    <dgm:pt modelId="{CEEF5D99-8B1E-4974-9B14-91350320739B}" type="parTrans" cxnId="{44052470-6A89-4E92-9CAC-689D9B994A53}">
      <dgm:prSet/>
      <dgm:spPr/>
      <dgm:t>
        <a:bodyPr/>
        <a:lstStyle/>
        <a:p>
          <a:endParaRPr lang="ru-RU"/>
        </a:p>
      </dgm:t>
    </dgm:pt>
    <dgm:pt modelId="{C5849832-6D9E-4077-9691-E412F6CC1644}" type="sibTrans" cxnId="{44052470-6A89-4E92-9CAC-689D9B994A53}">
      <dgm:prSet/>
      <dgm:spPr/>
      <dgm:t>
        <a:bodyPr/>
        <a:lstStyle/>
        <a:p>
          <a:endParaRPr lang="ru-RU"/>
        </a:p>
      </dgm:t>
    </dgm:pt>
    <dgm:pt modelId="{0A13730E-C779-418F-BF2C-A6B4CCA145F5}">
      <dgm:prSet phldrT="[Текст]" custT="1"/>
      <dgm:spPr/>
      <dgm:t>
        <a:bodyPr/>
        <a:lstStyle/>
        <a:p>
          <a:r>
            <a:rPr lang="ru-RU" sz="2000" b="1" i="1" dirty="0">
              <a:solidFill>
                <a:srgbClr val="780202"/>
              </a:solidFill>
            </a:rPr>
            <a:t>Поддержка</a:t>
          </a:r>
          <a:r>
            <a:rPr lang="ru-RU" sz="2000" b="1" dirty="0">
              <a:solidFill>
                <a:srgbClr val="780202"/>
              </a:solidFill>
            </a:rPr>
            <a:t>:</a:t>
          </a:r>
          <a:r>
            <a:rPr lang="ru-RU" sz="2000" b="1" dirty="0"/>
            <a:t> консультирование, предоставление площадки для презентации и обмена опытом, предоставление доступа к информационным ресурсам, электронным площадкам </a:t>
          </a:r>
        </a:p>
      </dgm:t>
    </dgm:pt>
    <dgm:pt modelId="{C98B5C0B-13CF-4FD3-94BE-C4B279F6E785}" type="parTrans" cxnId="{017FFE51-D13E-45BF-9B05-92AA65CB38DA}">
      <dgm:prSet/>
      <dgm:spPr/>
      <dgm:t>
        <a:bodyPr/>
        <a:lstStyle/>
        <a:p>
          <a:endParaRPr lang="ru-RU"/>
        </a:p>
      </dgm:t>
    </dgm:pt>
    <dgm:pt modelId="{D37027EE-5480-4D5E-A949-8B9967B66E1E}" type="sibTrans" cxnId="{017FFE51-D13E-45BF-9B05-92AA65CB38DA}">
      <dgm:prSet/>
      <dgm:spPr/>
      <dgm:t>
        <a:bodyPr/>
        <a:lstStyle/>
        <a:p>
          <a:endParaRPr lang="ru-RU"/>
        </a:p>
      </dgm:t>
    </dgm:pt>
    <dgm:pt modelId="{9F731A9F-95F5-46BF-8359-518FFA169D0F}" type="pres">
      <dgm:prSet presAssocID="{928D4D9D-6C10-4D82-A788-950F941689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7D975-563A-4E78-A599-BB8EDEC700F2}" type="pres">
      <dgm:prSet presAssocID="{B1880BAB-4CAF-4F30-80E5-2A3632895A0D}" presName="comp" presStyleCnt="0"/>
      <dgm:spPr/>
    </dgm:pt>
    <dgm:pt modelId="{1089B5B6-051F-4385-A862-D2635DD93AA7}" type="pres">
      <dgm:prSet presAssocID="{B1880BAB-4CAF-4F30-80E5-2A3632895A0D}" presName="box" presStyleLbl="node1" presStyleIdx="0" presStyleCnt="3" custLinFactNeighborX="-1129" custLinFactNeighborY="-810"/>
      <dgm:spPr/>
      <dgm:t>
        <a:bodyPr/>
        <a:lstStyle/>
        <a:p>
          <a:endParaRPr lang="ru-RU"/>
        </a:p>
      </dgm:t>
    </dgm:pt>
    <dgm:pt modelId="{271C7904-3CF1-4C34-AB9F-736F3F9081DA}" type="pres">
      <dgm:prSet presAssocID="{B1880BAB-4CAF-4F30-80E5-2A3632895A0D}" presName="img" presStyleLbl="fgImgPlace1" presStyleIdx="0" presStyleCnt="3" custScaleX="101879" custScaleY="979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228979-B1BB-4DFA-B268-5B53C8346CCC}" type="pres">
      <dgm:prSet presAssocID="{B1880BAB-4CAF-4F30-80E5-2A3632895A0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D5C6E-2B0F-4B13-9CFE-0F52EBC35180}" type="pres">
      <dgm:prSet presAssocID="{E5491A97-039F-493E-B009-30019CA09F08}" presName="spacer" presStyleCnt="0"/>
      <dgm:spPr/>
    </dgm:pt>
    <dgm:pt modelId="{926607BE-54A9-4E17-89B2-15E786E9DB17}" type="pres">
      <dgm:prSet presAssocID="{93C3AF81-5450-4964-86A1-BAE093430B8C}" presName="comp" presStyleCnt="0"/>
      <dgm:spPr/>
    </dgm:pt>
    <dgm:pt modelId="{ED8E6C0E-026D-4CF4-8C26-0FD51E433134}" type="pres">
      <dgm:prSet presAssocID="{93C3AF81-5450-4964-86A1-BAE093430B8C}" presName="box" presStyleLbl="node1" presStyleIdx="1" presStyleCnt="3"/>
      <dgm:spPr/>
      <dgm:t>
        <a:bodyPr/>
        <a:lstStyle/>
        <a:p>
          <a:endParaRPr lang="ru-RU"/>
        </a:p>
      </dgm:t>
    </dgm:pt>
    <dgm:pt modelId="{DC1E69E1-9D26-457F-9A19-73109D661F1E}" type="pres">
      <dgm:prSet presAssocID="{93C3AF81-5450-4964-86A1-BAE093430B8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00D00BB-64F4-407A-9612-902E4555D91D}" type="pres">
      <dgm:prSet presAssocID="{93C3AF81-5450-4964-86A1-BAE093430B8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AFD81-1725-4A07-B4AB-2D36DB7BA2FC}" type="pres">
      <dgm:prSet presAssocID="{C5849832-6D9E-4077-9691-E412F6CC1644}" presName="spacer" presStyleCnt="0"/>
      <dgm:spPr/>
    </dgm:pt>
    <dgm:pt modelId="{C7DD4035-0F48-450C-9316-91D7ED951B08}" type="pres">
      <dgm:prSet presAssocID="{0A13730E-C779-418F-BF2C-A6B4CCA145F5}" presName="comp" presStyleCnt="0"/>
      <dgm:spPr/>
    </dgm:pt>
    <dgm:pt modelId="{E2FB540D-68F5-489E-92EB-3372E819A939}" type="pres">
      <dgm:prSet presAssocID="{0A13730E-C779-418F-BF2C-A6B4CCA145F5}" presName="box" presStyleLbl="node1" presStyleIdx="2" presStyleCnt="3"/>
      <dgm:spPr/>
      <dgm:t>
        <a:bodyPr/>
        <a:lstStyle/>
        <a:p>
          <a:endParaRPr lang="ru-RU"/>
        </a:p>
      </dgm:t>
    </dgm:pt>
    <dgm:pt modelId="{9E67C1F9-8F92-4964-810E-B685C5ED2D66}" type="pres">
      <dgm:prSet presAssocID="{0A13730E-C779-418F-BF2C-A6B4CCA145F5}" presName="img" presStyleLbl="fgImgPlace1" presStyleIdx="2" presStyleCnt="3" custScaleY="107343" custLinFactNeighborY="9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79DC23-3FF5-4C5A-B6FA-AB84BA84742D}" type="pres">
      <dgm:prSet presAssocID="{0A13730E-C779-418F-BF2C-A6B4CCA145F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99A6A-F50D-4A9E-B84D-0D2D0186F324}" type="presOf" srcId="{B1880BAB-4CAF-4F30-80E5-2A3632895A0D}" destId="{1089B5B6-051F-4385-A862-D2635DD93AA7}" srcOrd="0" destOrd="0" presId="urn:microsoft.com/office/officeart/2005/8/layout/vList4#1"/>
    <dgm:cxn modelId="{D722DDBE-C2E8-42AC-96B7-26C0A814C224}" srcId="{928D4D9D-6C10-4D82-A788-950F9416896E}" destId="{B1880BAB-4CAF-4F30-80E5-2A3632895A0D}" srcOrd="0" destOrd="0" parTransId="{2A809F15-7168-43DD-B507-60621146D974}" sibTransId="{E5491A97-039F-493E-B009-30019CA09F08}"/>
    <dgm:cxn modelId="{82CC4B2D-C068-41EF-9F27-777B73ECFEDB}" type="presOf" srcId="{B1880BAB-4CAF-4F30-80E5-2A3632895A0D}" destId="{5A228979-B1BB-4DFA-B268-5B53C8346CCC}" srcOrd="1" destOrd="0" presId="urn:microsoft.com/office/officeart/2005/8/layout/vList4#1"/>
    <dgm:cxn modelId="{2BB740C0-7E5E-4BB3-A562-340AD23A130B}" type="presOf" srcId="{93C3AF81-5450-4964-86A1-BAE093430B8C}" destId="{ED8E6C0E-026D-4CF4-8C26-0FD51E433134}" srcOrd="0" destOrd="0" presId="urn:microsoft.com/office/officeart/2005/8/layout/vList4#1"/>
    <dgm:cxn modelId="{F9535E99-B7AD-4EC0-87AC-27F8AEAEB103}" type="presOf" srcId="{928D4D9D-6C10-4D82-A788-950F9416896E}" destId="{9F731A9F-95F5-46BF-8359-518FFA169D0F}" srcOrd="0" destOrd="0" presId="urn:microsoft.com/office/officeart/2005/8/layout/vList4#1"/>
    <dgm:cxn modelId="{017FFE51-D13E-45BF-9B05-92AA65CB38DA}" srcId="{928D4D9D-6C10-4D82-A788-950F9416896E}" destId="{0A13730E-C779-418F-BF2C-A6B4CCA145F5}" srcOrd="2" destOrd="0" parTransId="{C98B5C0B-13CF-4FD3-94BE-C4B279F6E785}" sibTransId="{D37027EE-5480-4D5E-A949-8B9967B66E1E}"/>
    <dgm:cxn modelId="{DEA2261F-5BA4-4C15-82B2-28B96AC7C129}" type="presOf" srcId="{0A13730E-C779-418F-BF2C-A6B4CCA145F5}" destId="{5479DC23-3FF5-4C5A-B6FA-AB84BA84742D}" srcOrd="1" destOrd="0" presId="urn:microsoft.com/office/officeart/2005/8/layout/vList4#1"/>
    <dgm:cxn modelId="{44052470-6A89-4E92-9CAC-689D9B994A53}" srcId="{928D4D9D-6C10-4D82-A788-950F9416896E}" destId="{93C3AF81-5450-4964-86A1-BAE093430B8C}" srcOrd="1" destOrd="0" parTransId="{CEEF5D99-8B1E-4974-9B14-91350320739B}" sibTransId="{C5849832-6D9E-4077-9691-E412F6CC1644}"/>
    <dgm:cxn modelId="{1372197C-65F0-4859-98D9-236FB4873D7F}" type="presOf" srcId="{93C3AF81-5450-4964-86A1-BAE093430B8C}" destId="{300D00BB-64F4-407A-9612-902E4555D91D}" srcOrd="1" destOrd="0" presId="urn:microsoft.com/office/officeart/2005/8/layout/vList4#1"/>
    <dgm:cxn modelId="{1E0B0113-0625-4D58-842F-5838B5F96183}" type="presOf" srcId="{0A13730E-C779-418F-BF2C-A6B4CCA145F5}" destId="{E2FB540D-68F5-489E-92EB-3372E819A939}" srcOrd="0" destOrd="0" presId="urn:microsoft.com/office/officeart/2005/8/layout/vList4#1"/>
    <dgm:cxn modelId="{D23C3BAC-DA2F-4076-BA67-688A48A53DD7}" type="presParOf" srcId="{9F731A9F-95F5-46BF-8359-518FFA169D0F}" destId="{5987D975-563A-4E78-A599-BB8EDEC700F2}" srcOrd="0" destOrd="0" presId="urn:microsoft.com/office/officeart/2005/8/layout/vList4#1"/>
    <dgm:cxn modelId="{A9AA3FA8-FA90-45CC-A97D-F2E89BAEE8AB}" type="presParOf" srcId="{5987D975-563A-4E78-A599-BB8EDEC700F2}" destId="{1089B5B6-051F-4385-A862-D2635DD93AA7}" srcOrd="0" destOrd="0" presId="urn:microsoft.com/office/officeart/2005/8/layout/vList4#1"/>
    <dgm:cxn modelId="{A20CB68D-0E75-4E6F-9E92-0A4BECEFD9B9}" type="presParOf" srcId="{5987D975-563A-4E78-A599-BB8EDEC700F2}" destId="{271C7904-3CF1-4C34-AB9F-736F3F9081DA}" srcOrd="1" destOrd="0" presId="urn:microsoft.com/office/officeart/2005/8/layout/vList4#1"/>
    <dgm:cxn modelId="{20981646-ADBD-4502-AF2D-A511515D5AE0}" type="presParOf" srcId="{5987D975-563A-4E78-A599-BB8EDEC700F2}" destId="{5A228979-B1BB-4DFA-B268-5B53C8346CCC}" srcOrd="2" destOrd="0" presId="urn:microsoft.com/office/officeart/2005/8/layout/vList4#1"/>
    <dgm:cxn modelId="{FDAF1EFF-EAC9-425B-BAF8-294C83D7A095}" type="presParOf" srcId="{9F731A9F-95F5-46BF-8359-518FFA169D0F}" destId="{5FDD5C6E-2B0F-4B13-9CFE-0F52EBC35180}" srcOrd="1" destOrd="0" presId="urn:microsoft.com/office/officeart/2005/8/layout/vList4#1"/>
    <dgm:cxn modelId="{6BA6F51A-4216-46C6-8D81-8E301BC7B238}" type="presParOf" srcId="{9F731A9F-95F5-46BF-8359-518FFA169D0F}" destId="{926607BE-54A9-4E17-89B2-15E786E9DB17}" srcOrd="2" destOrd="0" presId="urn:microsoft.com/office/officeart/2005/8/layout/vList4#1"/>
    <dgm:cxn modelId="{C7E06D70-F0BA-410C-BFF2-FA93C9439C76}" type="presParOf" srcId="{926607BE-54A9-4E17-89B2-15E786E9DB17}" destId="{ED8E6C0E-026D-4CF4-8C26-0FD51E433134}" srcOrd="0" destOrd="0" presId="urn:microsoft.com/office/officeart/2005/8/layout/vList4#1"/>
    <dgm:cxn modelId="{6348678F-E323-4D3E-9232-1C1EE7CC03D7}" type="presParOf" srcId="{926607BE-54A9-4E17-89B2-15E786E9DB17}" destId="{DC1E69E1-9D26-457F-9A19-73109D661F1E}" srcOrd="1" destOrd="0" presId="urn:microsoft.com/office/officeart/2005/8/layout/vList4#1"/>
    <dgm:cxn modelId="{BBD7C65C-7F4E-4047-828F-3703306DFF25}" type="presParOf" srcId="{926607BE-54A9-4E17-89B2-15E786E9DB17}" destId="{300D00BB-64F4-407A-9612-902E4555D91D}" srcOrd="2" destOrd="0" presId="urn:microsoft.com/office/officeart/2005/8/layout/vList4#1"/>
    <dgm:cxn modelId="{E87EE1C6-0688-426B-B1B9-B8D70D0AF972}" type="presParOf" srcId="{9F731A9F-95F5-46BF-8359-518FFA169D0F}" destId="{F8AAFD81-1725-4A07-B4AB-2D36DB7BA2FC}" srcOrd="3" destOrd="0" presId="urn:microsoft.com/office/officeart/2005/8/layout/vList4#1"/>
    <dgm:cxn modelId="{715B2CB4-B9F4-4AAE-B37F-B2672808B6ED}" type="presParOf" srcId="{9F731A9F-95F5-46BF-8359-518FFA169D0F}" destId="{C7DD4035-0F48-450C-9316-91D7ED951B08}" srcOrd="4" destOrd="0" presId="urn:microsoft.com/office/officeart/2005/8/layout/vList4#1"/>
    <dgm:cxn modelId="{32B64412-411C-4440-9D31-A2545D5F1C51}" type="presParOf" srcId="{C7DD4035-0F48-450C-9316-91D7ED951B08}" destId="{E2FB540D-68F5-489E-92EB-3372E819A939}" srcOrd="0" destOrd="0" presId="urn:microsoft.com/office/officeart/2005/8/layout/vList4#1"/>
    <dgm:cxn modelId="{F55FDDF1-8091-4CC7-944E-9B49108C60CF}" type="presParOf" srcId="{C7DD4035-0F48-450C-9316-91D7ED951B08}" destId="{9E67C1F9-8F92-4964-810E-B685C5ED2D66}" srcOrd="1" destOrd="0" presId="urn:microsoft.com/office/officeart/2005/8/layout/vList4#1"/>
    <dgm:cxn modelId="{4386EDBB-6BF8-4682-9C97-2140DF5A0A8A}" type="presParOf" srcId="{C7DD4035-0F48-450C-9316-91D7ED951B08}" destId="{5479DC23-3FF5-4C5A-B6FA-AB84BA84742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D4D9D-6C10-4D82-A788-950F9416896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731A9F-95F5-46BF-8359-518FFA169D0F}" type="pres">
      <dgm:prSet presAssocID="{928D4D9D-6C10-4D82-A788-950F941689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9535E99-B7AD-4EC0-87AC-27F8AEAEB103}" type="presOf" srcId="{928D4D9D-6C10-4D82-A788-950F9416896E}" destId="{9F731A9F-95F5-46BF-8359-518FFA169D0F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DB764-ACDC-4857-B14E-C94BEA88DA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F2922-783A-4473-8201-F655364E0F6C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РППОШ им.К.Д.Ушинского</a:t>
          </a:r>
          <a:r>
            <a:rPr lang="ru-RU" dirty="0"/>
            <a:t>:</a:t>
          </a:r>
        </a:p>
        <a:p>
          <a:r>
            <a:rPr lang="ru-RU" dirty="0"/>
            <a:t>- региональный этап -         13 декабря 2023 года</a:t>
          </a:r>
        </a:p>
        <a:p>
          <a:r>
            <a:rPr lang="ru-RU" dirty="0"/>
            <a:t>- заключительный этап -   19-22 марта 2024 года</a:t>
          </a:r>
        </a:p>
      </dgm:t>
    </dgm:pt>
    <dgm:pt modelId="{4A9CB867-55B4-4626-A90E-C79D3F185B95}" type="parTrans" cxnId="{7B3FCDB3-77EB-46FF-A048-67580F2D58D4}">
      <dgm:prSet/>
      <dgm:spPr/>
      <dgm:t>
        <a:bodyPr/>
        <a:lstStyle/>
        <a:p>
          <a:endParaRPr lang="ru-RU"/>
        </a:p>
      </dgm:t>
    </dgm:pt>
    <dgm:pt modelId="{34D395F4-D548-4FE6-B1AC-F42A35B29D29}" type="sibTrans" cxnId="{7B3FCDB3-77EB-46FF-A048-67580F2D58D4}">
      <dgm:prSet/>
      <dgm:spPr/>
      <dgm:t>
        <a:bodyPr/>
        <a:lstStyle/>
        <a:p>
          <a:endParaRPr lang="ru-RU"/>
        </a:p>
      </dgm:t>
    </dgm:pt>
    <dgm:pt modelId="{3EE5014E-1B55-47A5-8547-4D9575D8561A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Секция «Педагогика» </a:t>
          </a:r>
          <a:r>
            <a:rPr lang="ru-RU" dirty="0"/>
            <a:t>Российской научной конференции школьников «Открытие»</a:t>
          </a:r>
        </a:p>
        <a:p>
          <a:r>
            <a:rPr lang="ru-RU" dirty="0"/>
            <a:t>апрель 2024 года</a:t>
          </a:r>
        </a:p>
        <a:p>
          <a:r>
            <a:rPr lang="ru-RU" dirty="0"/>
            <a:t> </a:t>
          </a:r>
        </a:p>
      </dgm:t>
    </dgm:pt>
    <dgm:pt modelId="{B669C338-8FF3-4C01-B0C6-E050038CACA3}" type="parTrans" cxnId="{AB29CE1C-FDC3-4647-A3ED-B391C5A13803}">
      <dgm:prSet/>
      <dgm:spPr/>
      <dgm:t>
        <a:bodyPr/>
        <a:lstStyle/>
        <a:p>
          <a:endParaRPr lang="ru-RU"/>
        </a:p>
      </dgm:t>
    </dgm:pt>
    <dgm:pt modelId="{80CD8730-C459-4800-A8A4-FD952E74797B}" type="sibTrans" cxnId="{AB29CE1C-FDC3-4647-A3ED-B391C5A13803}">
      <dgm:prSet/>
      <dgm:spPr/>
      <dgm:t>
        <a:bodyPr/>
        <a:lstStyle/>
        <a:p>
          <a:endParaRPr lang="ru-RU"/>
        </a:p>
      </dgm:t>
    </dgm:pt>
    <dgm:pt modelId="{DCCDB57D-B122-46C7-9F81-B00B1A0A79B7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Межрегиональный слет учащихся ППК</a:t>
          </a:r>
        </a:p>
        <a:p>
          <a:r>
            <a:rPr lang="ru-RU" dirty="0"/>
            <a:t>18 октября 2023 года</a:t>
          </a:r>
        </a:p>
      </dgm:t>
    </dgm:pt>
    <dgm:pt modelId="{06588A2C-FEB8-40DB-B7B5-787C682889FE}" type="parTrans" cxnId="{C2DE79E7-6815-4E34-BEAD-77605F2A17E9}">
      <dgm:prSet/>
      <dgm:spPr/>
      <dgm:t>
        <a:bodyPr/>
        <a:lstStyle/>
        <a:p>
          <a:endParaRPr lang="ru-RU"/>
        </a:p>
      </dgm:t>
    </dgm:pt>
    <dgm:pt modelId="{01439424-11C3-49FF-BF74-89FDB43CC063}" type="sibTrans" cxnId="{C2DE79E7-6815-4E34-BEAD-77605F2A17E9}">
      <dgm:prSet/>
      <dgm:spPr/>
      <dgm:t>
        <a:bodyPr/>
        <a:lstStyle/>
        <a:p>
          <a:endParaRPr lang="ru-RU"/>
        </a:p>
      </dgm:t>
    </dgm:pt>
    <dgm:pt modelId="{9B346517-FA43-4FB9-9C0A-FA9092811F5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Конкурс ЯГПУ им.К.Д.Ушинского</a:t>
          </a:r>
        </a:p>
        <a:p>
          <a:r>
            <a:rPr lang="ru-RU" b="1" dirty="0">
              <a:solidFill>
                <a:srgbClr val="780202"/>
              </a:solidFill>
            </a:rPr>
            <a:t>«Первая педагогическая проба»</a:t>
          </a:r>
        </a:p>
        <a:p>
          <a:r>
            <a:rPr lang="ru-RU" dirty="0"/>
            <a:t>Ноябрь 2023 года</a:t>
          </a:r>
        </a:p>
      </dgm:t>
    </dgm:pt>
    <dgm:pt modelId="{CA553E6E-9932-4762-A2A9-801783FDC60C}" type="parTrans" cxnId="{F8836ECA-0801-4ADA-9C11-CA3E986A2EA0}">
      <dgm:prSet/>
      <dgm:spPr/>
      <dgm:t>
        <a:bodyPr/>
        <a:lstStyle/>
        <a:p>
          <a:endParaRPr lang="ru-RU"/>
        </a:p>
      </dgm:t>
    </dgm:pt>
    <dgm:pt modelId="{F2CAA1A4-39AF-49B8-B64A-056EFDC7D360}" type="sibTrans" cxnId="{F8836ECA-0801-4ADA-9C11-CA3E986A2EA0}">
      <dgm:prSet/>
      <dgm:spPr/>
      <dgm:t>
        <a:bodyPr/>
        <a:lstStyle/>
        <a:p>
          <a:endParaRPr lang="ru-RU"/>
        </a:p>
      </dgm:t>
    </dgm:pt>
    <dgm:pt modelId="{8F860733-0246-4AFB-9423-A12AB5E14422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Конкурс ЯГПУ им.К.Д.Ушинского</a:t>
          </a:r>
        </a:p>
        <a:p>
          <a:r>
            <a:rPr lang="ru-RU" b="1" dirty="0">
              <a:solidFill>
                <a:srgbClr val="780202"/>
              </a:solidFill>
            </a:rPr>
            <a:t>«Лучший индивидуальный проект школьника»</a:t>
          </a:r>
        </a:p>
        <a:p>
          <a:r>
            <a:rPr lang="ru-RU" dirty="0"/>
            <a:t>Апрель 2024 года</a:t>
          </a:r>
        </a:p>
      </dgm:t>
    </dgm:pt>
    <dgm:pt modelId="{B2910A5B-D2FC-415D-BBA0-DE799F2ACDA2}" type="parTrans" cxnId="{861BC5B0-088D-408F-AE48-02D2CECE4C14}">
      <dgm:prSet/>
      <dgm:spPr/>
      <dgm:t>
        <a:bodyPr/>
        <a:lstStyle/>
        <a:p>
          <a:endParaRPr lang="ru-RU"/>
        </a:p>
      </dgm:t>
    </dgm:pt>
    <dgm:pt modelId="{00017948-1FA3-4438-9614-76F5AD928DDF}" type="sibTrans" cxnId="{861BC5B0-088D-408F-AE48-02D2CECE4C14}">
      <dgm:prSet/>
      <dgm:spPr/>
      <dgm:t>
        <a:bodyPr/>
        <a:lstStyle/>
        <a:p>
          <a:endParaRPr lang="ru-RU"/>
        </a:p>
      </dgm:t>
    </dgm:pt>
    <dgm:pt modelId="{6A847208-E7A3-4001-90B7-C6C29DE3E4B3}" type="pres">
      <dgm:prSet presAssocID="{7FBDB764-ACDC-4857-B14E-C94BEA88DA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2633B-55C9-4B5A-9DB8-6D562A2ABFDB}" type="pres">
      <dgm:prSet presAssocID="{0E8F2922-783A-4473-8201-F655364E0F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E4156-F94D-4EA4-ADB7-06B0B9408F1B}" type="pres">
      <dgm:prSet presAssocID="{34D395F4-D548-4FE6-B1AC-F42A35B29D29}" presName="sibTrans" presStyleCnt="0"/>
      <dgm:spPr/>
    </dgm:pt>
    <dgm:pt modelId="{6980B402-5CA4-4DB2-8EFA-1D74CDEE46D1}" type="pres">
      <dgm:prSet presAssocID="{3EE5014E-1B55-47A5-8547-4D9575D856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C5F28-8A4E-4F55-BD9F-9F81C69001E8}" type="pres">
      <dgm:prSet presAssocID="{80CD8730-C459-4800-A8A4-FD952E74797B}" presName="sibTrans" presStyleCnt="0"/>
      <dgm:spPr/>
    </dgm:pt>
    <dgm:pt modelId="{AC630171-5E4A-4986-B9B2-87ABCB70DC8E}" type="pres">
      <dgm:prSet presAssocID="{DCCDB57D-B122-46C7-9F81-B00B1A0A79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E23BD-4E3C-46CE-A20F-6C44EE0A2453}" type="pres">
      <dgm:prSet presAssocID="{01439424-11C3-49FF-BF74-89FDB43CC063}" presName="sibTrans" presStyleCnt="0"/>
      <dgm:spPr/>
    </dgm:pt>
    <dgm:pt modelId="{DAF85F87-0DA3-43C8-BE48-6074FFB6E382}" type="pres">
      <dgm:prSet presAssocID="{9B346517-FA43-4FB9-9C0A-FA9092811F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72BA8-378D-453B-8C6F-96612A09BD19}" type="pres">
      <dgm:prSet presAssocID="{F2CAA1A4-39AF-49B8-B64A-056EFDC7D360}" presName="sibTrans" presStyleCnt="0"/>
      <dgm:spPr/>
    </dgm:pt>
    <dgm:pt modelId="{0BD67978-4915-45C7-ABA6-C45E53336740}" type="pres">
      <dgm:prSet presAssocID="{8F860733-0246-4AFB-9423-A12AB5E144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C4E542-7301-4E9C-914E-526F3937ACE9}" type="presOf" srcId="{DCCDB57D-B122-46C7-9F81-B00B1A0A79B7}" destId="{AC630171-5E4A-4986-B9B2-87ABCB70DC8E}" srcOrd="0" destOrd="0" presId="urn:microsoft.com/office/officeart/2005/8/layout/default"/>
    <dgm:cxn modelId="{AB29CE1C-FDC3-4647-A3ED-B391C5A13803}" srcId="{7FBDB764-ACDC-4857-B14E-C94BEA88DADC}" destId="{3EE5014E-1B55-47A5-8547-4D9575D8561A}" srcOrd="1" destOrd="0" parTransId="{B669C338-8FF3-4C01-B0C6-E050038CACA3}" sibTransId="{80CD8730-C459-4800-A8A4-FD952E74797B}"/>
    <dgm:cxn modelId="{0D5A3A4F-BF8A-434B-9765-1DF08CE040DF}" type="presOf" srcId="{0E8F2922-783A-4473-8201-F655364E0F6C}" destId="{7942633B-55C9-4B5A-9DB8-6D562A2ABFDB}" srcOrd="0" destOrd="0" presId="urn:microsoft.com/office/officeart/2005/8/layout/default"/>
    <dgm:cxn modelId="{6985F778-4329-4057-AC57-6B6BDF5126A9}" type="presOf" srcId="{8F860733-0246-4AFB-9423-A12AB5E14422}" destId="{0BD67978-4915-45C7-ABA6-C45E53336740}" srcOrd="0" destOrd="0" presId="urn:microsoft.com/office/officeart/2005/8/layout/default"/>
    <dgm:cxn modelId="{C2DE79E7-6815-4E34-BEAD-77605F2A17E9}" srcId="{7FBDB764-ACDC-4857-B14E-C94BEA88DADC}" destId="{DCCDB57D-B122-46C7-9F81-B00B1A0A79B7}" srcOrd="2" destOrd="0" parTransId="{06588A2C-FEB8-40DB-B7B5-787C682889FE}" sibTransId="{01439424-11C3-49FF-BF74-89FDB43CC063}"/>
    <dgm:cxn modelId="{861BC5B0-088D-408F-AE48-02D2CECE4C14}" srcId="{7FBDB764-ACDC-4857-B14E-C94BEA88DADC}" destId="{8F860733-0246-4AFB-9423-A12AB5E14422}" srcOrd="4" destOrd="0" parTransId="{B2910A5B-D2FC-415D-BBA0-DE799F2ACDA2}" sibTransId="{00017948-1FA3-4438-9614-76F5AD928DDF}"/>
    <dgm:cxn modelId="{7B3FCDB3-77EB-46FF-A048-67580F2D58D4}" srcId="{7FBDB764-ACDC-4857-B14E-C94BEA88DADC}" destId="{0E8F2922-783A-4473-8201-F655364E0F6C}" srcOrd="0" destOrd="0" parTransId="{4A9CB867-55B4-4626-A90E-C79D3F185B95}" sibTransId="{34D395F4-D548-4FE6-B1AC-F42A35B29D29}"/>
    <dgm:cxn modelId="{F8836ECA-0801-4ADA-9C11-CA3E986A2EA0}" srcId="{7FBDB764-ACDC-4857-B14E-C94BEA88DADC}" destId="{9B346517-FA43-4FB9-9C0A-FA9092811F56}" srcOrd="3" destOrd="0" parTransId="{CA553E6E-9932-4762-A2A9-801783FDC60C}" sibTransId="{F2CAA1A4-39AF-49B8-B64A-056EFDC7D360}"/>
    <dgm:cxn modelId="{541441C0-C4D2-441F-8FFD-75319EA087CC}" type="presOf" srcId="{3EE5014E-1B55-47A5-8547-4D9575D8561A}" destId="{6980B402-5CA4-4DB2-8EFA-1D74CDEE46D1}" srcOrd="0" destOrd="0" presId="urn:microsoft.com/office/officeart/2005/8/layout/default"/>
    <dgm:cxn modelId="{B8D82EAD-B923-4634-90F8-63FEE24E2F8C}" type="presOf" srcId="{7FBDB764-ACDC-4857-B14E-C94BEA88DADC}" destId="{6A847208-E7A3-4001-90B7-C6C29DE3E4B3}" srcOrd="0" destOrd="0" presId="urn:microsoft.com/office/officeart/2005/8/layout/default"/>
    <dgm:cxn modelId="{237C24C6-47FE-4E9B-B01E-83E904B35ECD}" type="presOf" srcId="{9B346517-FA43-4FB9-9C0A-FA9092811F56}" destId="{DAF85F87-0DA3-43C8-BE48-6074FFB6E382}" srcOrd="0" destOrd="0" presId="urn:microsoft.com/office/officeart/2005/8/layout/default"/>
    <dgm:cxn modelId="{7D73E9D9-DDE6-4E1B-9F40-B153FF5B11DA}" type="presParOf" srcId="{6A847208-E7A3-4001-90B7-C6C29DE3E4B3}" destId="{7942633B-55C9-4B5A-9DB8-6D562A2ABFDB}" srcOrd="0" destOrd="0" presId="urn:microsoft.com/office/officeart/2005/8/layout/default"/>
    <dgm:cxn modelId="{64E303DE-2E2E-402B-847E-1A04A903CB7B}" type="presParOf" srcId="{6A847208-E7A3-4001-90B7-C6C29DE3E4B3}" destId="{4C8E4156-F94D-4EA4-ADB7-06B0B9408F1B}" srcOrd="1" destOrd="0" presId="urn:microsoft.com/office/officeart/2005/8/layout/default"/>
    <dgm:cxn modelId="{49C88E1F-84D8-465C-850E-CD5B18C3EC3E}" type="presParOf" srcId="{6A847208-E7A3-4001-90B7-C6C29DE3E4B3}" destId="{6980B402-5CA4-4DB2-8EFA-1D74CDEE46D1}" srcOrd="2" destOrd="0" presId="urn:microsoft.com/office/officeart/2005/8/layout/default"/>
    <dgm:cxn modelId="{C5F66340-674E-46C0-99F9-FBE037D02A2A}" type="presParOf" srcId="{6A847208-E7A3-4001-90B7-C6C29DE3E4B3}" destId="{564C5F28-8A4E-4F55-BD9F-9F81C69001E8}" srcOrd="3" destOrd="0" presId="urn:microsoft.com/office/officeart/2005/8/layout/default"/>
    <dgm:cxn modelId="{E2F51750-650E-40F0-8681-A2213B8D5F2A}" type="presParOf" srcId="{6A847208-E7A3-4001-90B7-C6C29DE3E4B3}" destId="{AC630171-5E4A-4986-B9B2-87ABCB70DC8E}" srcOrd="4" destOrd="0" presId="urn:microsoft.com/office/officeart/2005/8/layout/default"/>
    <dgm:cxn modelId="{99DA5282-7B1D-4BD8-9461-CEC5ECE6E22F}" type="presParOf" srcId="{6A847208-E7A3-4001-90B7-C6C29DE3E4B3}" destId="{C2DE23BD-4E3C-46CE-A20F-6C44EE0A2453}" srcOrd="5" destOrd="0" presId="urn:microsoft.com/office/officeart/2005/8/layout/default"/>
    <dgm:cxn modelId="{D91B5F3F-B9B7-4D50-8950-8C29C71592A2}" type="presParOf" srcId="{6A847208-E7A3-4001-90B7-C6C29DE3E4B3}" destId="{DAF85F87-0DA3-43C8-BE48-6074FFB6E382}" srcOrd="6" destOrd="0" presId="urn:microsoft.com/office/officeart/2005/8/layout/default"/>
    <dgm:cxn modelId="{2A738626-D274-4D37-A79C-0E22950DD8B3}" type="presParOf" srcId="{6A847208-E7A3-4001-90B7-C6C29DE3E4B3}" destId="{D8A72BA8-378D-453B-8C6F-96612A09BD19}" srcOrd="7" destOrd="0" presId="urn:microsoft.com/office/officeart/2005/8/layout/default"/>
    <dgm:cxn modelId="{D3579ADC-B9D6-4C59-9983-96237954CF18}" type="presParOf" srcId="{6A847208-E7A3-4001-90B7-C6C29DE3E4B3}" destId="{0BD67978-4915-45C7-ABA6-C45E533367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DB764-ACDC-4857-B14E-C94BEA88DA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F2922-783A-4473-8201-F655364E0F6C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Всероссийская педагогическая мастерская </a:t>
          </a:r>
        </a:p>
        <a:p>
          <a:r>
            <a:rPr lang="ru-RU" b="1" dirty="0">
              <a:solidFill>
                <a:schemeClr val="bg1"/>
              </a:solidFill>
            </a:rPr>
            <a:t>для педагогов-кураторов педагогических классов «Учитель будущего подрастает в школе»</a:t>
          </a:r>
        </a:p>
        <a:p>
          <a:r>
            <a:rPr lang="ru-RU" dirty="0"/>
            <a:t>6-8 декабря 2023 года</a:t>
          </a:r>
        </a:p>
      </dgm:t>
    </dgm:pt>
    <dgm:pt modelId="{4A9CB867-55B4-4626-A90E-C79D3F185B95}" type="parTrans" cxnId="{7B3FCDB3-77EB-46FF-A048-67580F2D58D4}">
      <dgm:prSet/>
      <dgm:spPr/>
      <dgm:t>
        <a:bodyPr/>
        <a:lstStyle/>
        <a:p>
          <a:endParaRPr lang="ru-RU"/>
        </a:p>
      </dgm:t>
    </dgm:pt>
    <dgm:pt modelId="{34D395F4-D548-4FE6-B1AC-F42A35B29D29}" type="sibTrans" cxnId="{7B3FCDB3-77EB-46FF-A048-67580F2D58D4}">
      <dgm:prSet/>
      <dgm:spPr/>
      <dgm:t>
        <a:bodyPr/>
        <a:lstStyle/>
        <a:p>
          <a:endParaRPr lang="ru-RU"/>
        </a:p>
      </dgm:t>
    </dgm:pt>
    <dgm:pt modelId="{3EE5014E-1B55-47A5-8547-4D9575D8561A}">
      <dgm:prSet phldrT="[Текст]" custT="1"/>
      <dgm:spPr/>
      <dgm:t>
        <a:bodyPr/>
        <a:lstStyle/>
        <a:p>
          <a:endParaRPr lang="ru-RU" sz="1400" dirty="0">
            <a:solidFill>
              <a:schemeClr val="bg1"/>
            </a:solidFill>
          </a:endParaRPr>
        </a:p>
        <a:p>
          <a:r>
            <a:rPr lang="ru-RU" sz="1400" b="1" dirty="0">
              <a:solidFill>
                <a:srgbClr val="780202"/>
              </a:solidFill>
            </a:rPr>
            <a:t>Международная научно-практическая конференция</a:t>
          </a:r>
          <a:r>
            <a:rPr lang="ru-RU" sz="1400" b="1" dirty="0">
              <a:solidFill>
                <a:schemeClr val="bg1"/>
              </a:solidFill>
            </a:rPr>
            <a:t> </a:t>
          </a:r>
          <a:r>
            <a:rPr lang="ru-RU" sz="1400" b="1" i="0" dirty="0">
              <a:solidFill>
                <a:schemeClr val="bg1"/>
              </a:solidFill>
            </a:rPr>
            <a:t>«ДППШ в системе непрерывного педагогического образования»</a:t>
          </a:r>
        </a:p>
        <a:p>
          <a:r>
            <a:rPr lang="ru-RU" sz="1400" dirty="0"/>
            <a:t>23-24 ноября 2023 года</a:t>
          </a:r>
          <a:endParaRPr lang="ru-RU" sz="1200" dirty="0"/>
        </a:p>
        <a:p>
          <a:r>
            <a:rPr lang="ru-RU" sz="1200" dirty="0"/>
            <a:t> </a:t>
          </a:r>
        </a:p>
      </dgm:t>
    </dgm:pt>
    <dgm:pt modelId="{B669C338-8FF3-4C01-B0C6-E050038CACA3}" type="parTrans" cxnId="{AB29CE1C-FDC3-4647-A3ED-B391C5A13803}">
      <dgm:prSet/>
      <dgm:spPr/>
      <dgm:t>
        <a:bodyPr/>
        <a:lstStyle/>
        <a:p>
          <a:endParaRPr lang="ru-RU"/>
        </a:p>
      </dgm:t>
    </dgm:pt>
    <dgm:pt modelId="{80CD8730-C459-4800-A8A4-FD952E74797B}" type="sibTrans" cxnId="{AB29CE1C-FDC3-4647-A3ED-B391C5A13803}">
      <dgm:prSet/>
      <dgm:spPr/>
      <dgm:t>
        <a:bodyPr/>
        <a:lstStyle/>
        <a:p>
          <a:endParaRPr lang="ru-RU"/>
        </a:p>
      </dgm:t>
    </dgm:pt>
    <dgm:pt modelId="{DCCDB57D-B122-46C7-9F81-B00B1A0A79B7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Межрегиональный конкурс </a:t>
          </a:r>
          <a:r>
            <a:rPr lang="ru-RU" b="1" dirty="0">
              <a:solidFill>
                <a:schemeClr val="bg1"/>
              </a:solidFill>
            </a:rPr>
            <a:t>методических материалов в помощь организаторам ДППШ</a:t>
          </a:r>
        </a:p>
        <a:p>
          <a:r>
            <a:rPr lang="ru-RU" b="0" dirty="0">
              <a:solidFill>
                <a:schemeClr val="bg1"/>
              </a:solidFill>
            </a:rPr>
            <a:t>ноябрь</a:t>
          </a:r>
          <a:r>
            <a:rPr lang="ru-RU" dirty="0"/>
            <a:t> 2023 года</a:t>
          </a:r>
        </a:p>
      </dgm:t>
    </dgm:pt>
    <dgm:pt modelId="{06588A2C-FEB8-40DB-B7B5-787C682889FE}" type="parTrans" cxnId="{C2DE79E7-6815-4E34-BEAD-77605F2A17E9}">
      <dgm:prSet/>
      <dgm:spPr/>
      <dgm:t>
        <a:bodyPr/>
        <a:lstStyle/>
        <a:p>
          <a:endParaRPr lang="ru-RU"/>
        </a:p>
      </dgm:t>
    </dgm:pt>
    <dgm:pt modelId="{01439424-11C3-49FF-BF74-89FDB43CC063}" type="sibTrans" cxnId="{C2DE79E7-6815-4E34-BEAD-77605F2A17E9}">
      <dgm:prSet/>
      <dgm:spPr/>
      <dgm:t>
        <a:bodyPr/>
        <a:lstStyle/>
        <a:p>
          <a:endParaRPr lang="ru-RU"/>
        </a:p>
      </dgm:t>
    </dgm:pt>
    <dgm:pt modelId="{9B346517-FA43-4FB9-9C0A-FA9092811F56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Заседания </a:t>
          </a:r>
        </a:p>
        <a:p>
          <a:r>
            <a:rPr lang="ru-RU" b="1" dirty="0">
              <a:solidFill>
                <a:schemeClr val="bg1"/>
              </a:solidFill>
            </a:rPr>
            <a:t>Межрегионального методического объединения педагогов-кураторов ППК (групп)</a:t>
          </a:r>
        </a:p>
      </dgm:t>
    </dgm:pt>
    <dgm:pt modelId="{CA553E6E-9932-4762-A2A9-801783FDC60C}" type="parTrans" cxnId="{F8836ECA-0801-4ADA-9C11-CA3E986A2EA0}">
      <dgm:prSet/>
      <dgm:spPr/>
      <dgm:t>
        <a:bodyPr/>
        <a:lstStyle/>
        <a:p>
          <a:endParaRPr lang="ru-RU"/>
        </a:p>
      </dgm:t>
    </dgm:pt>
    <dgm:pt modelId="{F2CAA1A4-39AF-49B8-B64A-056EFDC7D360}" type="sibTrans" cxnId="{F8836ECA-0801-4ADA-9C11-CA3E986A2EA0}">
      <dgm:prSet/>
      <dgm:spPr/>
      <dgm:t>
        <a:bodyPr/>
        <a:lstStyle/>
        <a:p>
          <a:endParaRPr lang="ru-RU"/>
        </a:p>
      </dgm:t>
    </dgm:pt>
    <dgm:pt modelId="{8F860733-0246-4AFB-9423-A12AB5E14422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Стратегическая сессия </a:t>
          </a:r>
        </a:p>
        <a:p>
          <a:r>
            <a:rPr lang="ru-RU" b="1" dirty="0">
              <a:solidFill>
                <a:schemeClr val="bg1"/>
              </a:solidFill>
            </a:rPr>
            <a:t>с участием руководителей и педагогов-кураторов ППК ОО ЯО</a:t>
          </a:r>
        </a:p>
        <a:p>
          <a:r>
            <a:rPr lang="ru-RU" dirty="0"/>
            <a:t>29 сентября 2023 года</a:t>
          </a:r>
        </a:p>
      </dgm:t>
    </dgm:pt>
    <dgm:pt modelId="{B2910A5B-D2FC-415D-BBA0-DE799F2ACDA2}" type="parTrans" cxnId="{861BC5B0-088D-408F-AE48-02D2CECE4C14}">
      <dgm:prSet/>
      <dgm:spPr/>
      <dgm:t>
        <a:bodyPr/>
        <a:lstStyle/>
        <a:p>
          <a:endParaRPr lang="ru-RU"/>
        </a:p>
      </dgm:t>
    </dgm:pt>
    <dgm:pt modelId="{00017948-1FA3-4438-9614-76F5AD928DDF}" type="sibTrans" cxnId="{861BC5B0-088D-408F-AE48-02D2CECE4C14}">
      <dgm:prSet/>
      <dgm:spPr/>
      <dgm:t>
        <a:bodyPr/>
        <a:lstStyle/>
        <a:p>
          <a:endParaRPr lang="ru-RU"/>
        </a:p>
      </dgm:t>
    </dgm:pt>
    <dgm:pt modelId="{6A847208-E7A3-4001-90B7-C6C29DE3E4B3}" type="pres">
      <dgm:prSet presAssocID="{7FBDB764-ACDC-4857-B14E-C94BEA88DA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2633B-55C9-4B5A-9DB8-6D562A2ABFDB}" type="pres">
      <dgm:prSet presAssocID="{0E8F2922-783A-4473-8201-F655364E0F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E4156-F94D-4EA4-ADB7-06B0B9408F1B}" type="pres">
      <dgm:prSet presAssocID="{34D395F4-D548-4FE6-B1AC-F42A35B29D29}" presName="sibTrans" presStyleCnt="0"/>
      <dgm:spPr/>
    </dgm:pt>
    <dgm:pt modelId="{6980B402-5CA4-4DB2-8EFA-1D74CDEE46D1}" type="pres">
      <dgm:prSet presAssocID="{3EE5014E-1B55-47A5-8547-4D9575D856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C5F28-8A4E-4F55-BD9F-9F81C69001E8}" type="pres">
      <dgm:prSet presAssocID="{80CD8730-C459-4800-A8A4-FD952E74797B}" presName="sibTrans" presStyleCnt="0"/>
      <dgm:spPr/>
    </dgm:pt>
    <dgm:pt modelId="{AC630171-5E4A-4986-B9B2-87ABCB70DC8E}" type="pres">
      <dgm:prSet presAssocID="{DCCDB57D-B122-46C7-9F81-B00B1A0A79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E23BD-4E3C-46CE-A20F-6C44EE0A2453}" type="pres">
      <dgm:prSet presAssocID="{01439424-11C3-49FF-BF74-89FDB43CC063}" presName="sibTrans" presStyleCnt="0"/>
      <dgm:spPr/>
    </dgm:pt>
    <dgm:pt modelId="{DAF85F87-0DA3-43C8-BE48-6074FFB6E382}" type="pres">
      <dgm:prSet presAssocID="{9B346517-FA43-4FB9-9C0A-FA9092811F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72BA8-378D-453B-8C6F-96612A09BD19}" type="pres">
      <dgm:prSet presAssocID="{F2CAA1A4-39AF-49B8-B64A-056EFDC7D360}" presName="sibTrans" presStyleCnt="0"/>
      <dgm:spPr/>
    </dgm:pt>
    <dgm:pt modelId="{0BD67978-4915-45C7-ABA6-C45E53336740}" type="pres">
      <dgm:prSet presAssocID="{8F860733-0246-4AFB-9423-A12AB5E144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C4E542-7301-4E9C-914E-526F3937ACE9}" type="presOf" srcId="{DCCDB57D-B122-46C7-9F81-B00B1A0A79B7}" destId="{AC630171-5E4A-4986-B9B2-87ABCB70DC8E}" srcOrd="0" destOrd="0" presId="urn:microsoft.com/office/officeart/2005/8/layout/default"/>
    <dgm:cxn modelId="{AB29CE1C-FDC3-4647-A3ED-B391C5A13803}" srcId="{7FBDB764-ACDC-4857-B14E-C94BEA88DADC}" destId="{3EE5014E-1B55-47A5-8547-4D9575D8561A}" srcOrd="1" destOrd="0" parTransId="{B669C338-8FF3-4C01-B0C6-E050038CACA3}" sibTransId="{80CD8730-C459-4800-A8A4-FD952E74797B}"/>
    <dgm:cxn modelId="{0D5A3A4F-BF8A-434B-9765-1DF08CE040DF}" type="presOf" srcId="{0E8F2922-783A-4473-8201-F655364E0F6C}" destId="{7942633B-55C9-4B5A-9DB8-6D562A2ABFDB}" srcOrd="0" destOrd="0" presId="urn:microsoft.com/office/officeart/2005/8/layout/default"/>
    <dgm:cxn modelId="{6985F778-4329-4057-AC57-6B6BDF5126A9}" type="presOf" srcId="{8F860733-0246-4AFB-9423-A12AB5E14422}" destId="{0BD67978-4915-45C7-ABA6-C45E53336740}" srcOrd="0" destOrd="0" presId="urn:microsoft.com/office/officeart/2005/8/layout/default"/>
    <dgm:cxn modelId="{C2DE79E7-6815-4E34-BEAD-77605F2A17E9}" srcId="{7FBDB764-ACDC-4857-B14E-C94BEA88DADC}" destId="{DCCDB57D-B122-46C7-9F81-B00B1A0A79B7}" srcOrd="2" destOrd="0" parTransId="{06588A2C-FEB8-40DB-B7B5-787C682889FE}" sibTransId="{01439424-11C3-49FF-BF74-89FDB43CC063}"/>
    <dgm:cxn modelId="{861BC5B0-088D-408F-AE48-02D2CECE4C14}" srcId="{7FBDB764-ACDC-4857-B14E-C94BEA88DADC}" destId="{8F860733-0246-4AFB-9423-A12AB5E14422}" srcOrd="4" destOrd="0" parTransId="{B2910A5B-D2FC-415D-BBA0-DE799F2ACDA2}" sibTransId="{00017948-1FA3-4438-9614-76F5AD928DDF}"/>
    <dgm:cxn modelId="{7B3FCDB3-77EB-46FF-A048-67580F2D58D4}" srcId="{7FBDB764-ACDC-4857-B14E-C94BEA88DADC}" destId="{0E8F2922-783A-4473-8201-F655364E0F6C}" srcOrd="0" destOrd="0" parTransId="{4A9CB867-55B4-4626-A90E-C79D3F185B95}" sibTransId="{34D395F4-D548-4FE6-B1AC-F42A35B29D29}"/>
    <dgm:cxn modelId="{F8836ECA-0801-4ADA-9C11-CA3E986A2EA0}" srcId="{7FBDB764-ACDC-4857-B14E-C94BEA88DADC}" destId="{9B346517-FA43-4FB9-9C0A-FA9092811F56}" srcOrd="3" destOrd="0" parTransId="{CA553E6E-9932-4762-A2A9-801783FDC60C}" sibTransId="{F2CAA1A4-39AF-49B8-B64A-056EFDC7D360}"/>
    <dgm:cxn modelId="{541441C0-C4D2-441F-8FFD-75319EA087CC}" type="presOf" srcId="{3EE5014E-1B55-47A5-8547-4D9575D8561A}" destId="{6980B402-5CA4-4DB2-8EFA-1D74CDEE46D1}" srcOrd="0" destOrd="0" presId="urn:microsoft.com/office/officeart/2005/8/layout/default"/>
    <dgm:cxn modelId="{B8D82EAD-B923-4634-90F8-63FEE24E2F8C}" type="presOf" srcId="{7FBDB764-ACDC-4857-B14E-C94BEA88DADC}" destId="{6A847208-E7A3-4001-90B7-C6C29DE3E4B3}" srcOrd="0" destOrd="0" presId="urn:microsoft.com/office/officeart/2005/8/layout/default"/>
    <dgm:cxn modelId="{237C24C6-47FE-4E9B-B01E-83E904B35ECD}" type="presOf" srcId="{9B346517-FA43-4FB9-9C0A-FA9092811F56}" destId="{DAF85F87-0DA3-43C8-BE48-6074FFB6E382}" srcOrd="0" destOrd="0" presId="urn:microsoft.com/office/officeart/2005/8/layout/default"/>
    <dgm:cxn modelId="{7D73E9D9-DDE6-4E1B-9F40-B153FF5B11DA}" type="presParOf" srcId="{6A847208-E7A3-4001-90B7-C6C29DE3E4B3}" destId="{7942633B-55C9-4B5A-9DB8-6D562A2ABFDB}" srcOrd="0" destOrd="0" presId="urn:microsoft.com/office/officeart/2005/8/layout/default"/>
    <dgm:cxn modelId="{64E303DE-2E2E-402B-847E-1A04A903CB7B}" type="presParOf" srcId="{6A847208-E7A3-4001-90B7-C6C29DE3E4B3}" destId="{4C8E4156-F94D-4EA4-ADB7-06B0B9408F1B}" srcOrd="1" destOrd="0" presId="urn:microsoft.com/office/officeart/2005/8/layout/default"/>
    <dgm:cxn modelId="{49C88E1F-84D8-465C-850E-CD5B18C3EC3E}" type="presParOf" srcId="{6A847208-E7A3-4001-90B7-C6C29DE3E4B3}" destId="{6980B402-5CA4-4DB2-8EFA-1D74CDEE46D1}" srcOrd="2" destOrd="0" presId="urn:microsoft.com/office/officeart/2005/8/layout/default"/>
    <dgm:cxn modelId="{C5F66340-674E-46C0-99F9-FBE037D02A2A}" type="presParOf" srcId="{6A847208-E7A3-4001-90B7-C6C29DE3E4B3}" destId="{564C5F28-8A4E-4F55-BD9F-9F81C69001E8}" srcOrd="3" destOrd="0" presId="urn:microsoft.com/office/officeart/2005/8/layout/default"/>
    <dgm:cxn modelId="{E2F51750-650E-40F0-8681-A2213B8D5F2A}" type="presParOf" srcId="{6A847208-E7A3-4001-90B7-C6C29DE3E4B3}" destId="{AC630171-5E4A-4986-B9B2-87ABCB70DC8E}" srcOrd="4" destOrd="0" presId="urn:microsoft.com/office/officeart/2005/8/layout/default"/>
    <dgm:cxn modelId="{99DA5282-7B1D-4BD8-9461-CEC5ECE6E22F}" type="presParOf" srcId="{6A847208-E7A3-4001-90B7-C6C29DE3E4B3}" destId="{C2DE23BD-4E3C-46CE-A20F-6C44EE0A2453}" srcOrd="5" destOrd="0" presId="urn:microsoft.com/office/officeart/2005/8/layout/default"/>
    <dgm:cxn modelId="{D91B5F3F-B9B7-4D50-8950-8C29C71592A2}" type="presParOf" srcId="{6A847208-E7A3-4001-90B7-C6C29DE3E4B3}" destId="{DAF85F87-0DA3-43C8-BE48-6074FFB6E382}" srcOrd="6" destOrd="0" presId="urn:microsoft.com/office/officeart/2005/8/layout/default"/>
    <dgm:cxn modelId="{2A738626-D274-4D37-A79C-0E22950DD8B3}" type="presParOf" srcId="{6A847208-E7A3-4001-90B7-C6C29DE3E4B3}" destId="{D8A72BA8-378D-453B-8C6F-96612A09BD19}" srcOrd="7" destOrd="0" presId="urn:microsoft.com/office/officeart/2005/8/layout/default"/>
    <dgm:cxn modelId="{D3579ADC-B9D6-4C59-9983-96237954CF18}" type="presParOf" srcId="{6A847208-E7A3-4001-90B7-C6C29DE3E4B3}" destId="{0BD67978-4915-45C7-ABA6-C45E533367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9B5B6-051F-4385-A862-D2635DD93AA7}">
      <dsp:nvSpPr>
        <dsp:cNvPr id="0" name=""/>
        <dsp:cNvSpPr/>
      </dsp:nvSpPr>
      <dsp:spPr>
        <a:xfrm>
          <a:off x="0" y="0"/>
          <a:ext cx="7736269" cy="1250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/>
            <a:t> </a:t>
          </a:r>
        </a:p>
      </dsp:txBody>
      <dsp:txXfrm>
        <a:off x="1672263" y="0"/>
        <a:ext cx="6064005" cy="1250098"/>
      </dsp:txXfrm>
    </dsp:sp>
    <dsp:sp modelId="{271C7904-3CF1-4C34-AB9F-736F3F9081DA}">
      <dsp:nvSpPr>
        <dsp:cNvPr id="0" name=""/>
        <dsp:cNvSpPr/>
      </dsp:nvSpPr>
      <dsp:spPr>
        <a:xfrm>
          <a:off x="110473" y="135065"/>
          <a:ext cx="1576326" cy="979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E6C0E-026D-4CF4-8C26-0FD51E433134}">
      <dsp:nvSpPr>
        <dsp:cNvPr id="0" name=""/>
        <dsp:cNvSpPr/>
      </dsp:nvSpPr>
      <dsp:spPr>
        <a:xfrm>
          <a:off x="0" y="1375108"/>
          <a:ext cx="7736269" cy="1250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780202"/>
              </a:solidFill>
            </a:rPr>
            <a:t>Образование</a:t>
          </a:r>
          <a:r>
            <a:rPr lang="ru-RU" sz="2000" b="1" kern="1200" dirty="0">
              <a:solidFill>
                <a:srgbClr val="780202"/>
              </a:solidFill>
            </a:rPr>
            <a:t>:</a:t>
          </a:r>
          <a:r>
            <a:rPr lang="ru-RU" sz="2000" b="1" kern="1200" dirty="0">
              <a:solidFill>
                <a:srgbClr val="002060"/>
              </a:solidFill>
            </a:rPr>
            <a:t> образовательные программы для </a:t>
          </a:r>
          <a:r>
            <a:rPr lang="ru-RU" sz="2000" b="1" kern="1200" dirty="0" smtClean="0">
              <a:solidFill>
                <a:srgbClr val="002060"/>
              </a:solidFill>
            </a:rPr>
            <a:t>учащихся </a:t>
          </a:r>
          <a:r>
            <a:rPr lang="ru-RU" sz="2000" b="1" kern="1200" dirty="0">
              <a:solidFill>
                <a:srgbClr val="002060"/>
              </a:solidFill>
            </a:rPr>
            <a:t>психолого-педагогических классов</a:t>
          </a:r>
          <a:endParaRPr lang="ru-RU" sz="2000" b="0" kern="1200" dirty="0"/>
        </a:p>
      </dsp:txBody>
      <dsp:txXfrm>
        <a:off x="1672263" y="1375108"/>
        <a:ext cx="6064005" cy="1250098"/>
      </dsp:txXfrm>
    </dsp:sp>
    <dsp:sp modelId="{DC1E69E1-9D26-457F-9A19-73109D661F1E}">
      <dsp:nvSpPr>
        <dsp:cNvPr id="0" name=""/>
        <dsp:cNvSpPr/>
      </dsp:nvSpPr>
      <dsp:spPr>
        <a:xfrm>
          <a:off x="125009" y="1500118"/>
          <a:ext cx="1547253" cy="1000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B540D-68F5-489E-92EB-3372E819A939}">
      <dsp:nvSpPr>
        <dsp:cNvPr id="0" name=""/>
        <dsp:cNvSpPr/>
      </dsp:nvSpPr>
      <dsp:spPr>
        <a:xfrm>
          <a:off x="0" y="2750216"/>
          <a:ext cx="7736269" cy="1250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780202"/>
              </a:solidFill>
            </a:rPr>
            <a:t>Поддержка</a:t>
          </a:r>
          <a:r>
            <a:rPr lang="ru-RU" sz="2000" b="1" kern="1200" dirty="0">
              <a:solidFill>
                <a:srgbClr val="780202"/>
              </a:solidFill>
            </a:rPr>
            <a:t>:</a:t>
          </a:r>
          <a:r>
            <a:rPr lang="ru-RU" sz="2000" b="1" kern="1200" dirty="0"/>
            <a:t> консультирование, предоставление площадки для презентации и обмена опытом, предоставление доступа к информационным ресурсам, электронным площадкам </a:t>
          </a:r>
        </a:p>
      </dsp:txBody>
      <dsp:txXfrm>
        <a:off x="1672263" y="2750216"/>
        <a:ext cx="6064005" cy="1250098"/>
      </dsp:txXfrm>
    </dsp:sp>
    <dsp:sp modelId="{9E67C1F9-8F92-4964-810E-B685C5ED2D66}">
      <dsp:nvSpPr>
        <dsp:cNvPr id="0" name=""/>
        <dsp:cNvSpPr/>
      </dsp:nvSpPr>
      <dsp:spPr>
        <a:xfrm>
          <a:off x="125009" y="2848449"/>
          <a:ext cx="1547253" cy="10735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633B-55C9-4B5A-9DB8-6D562A2ABFDB}">
      <dsp:nvSpPr>
        <dsp:cNvPr id="0" name=""/>
        <dsp:cNvSpPr/>
      </dsp:nvSpPr>
      <dsp:spPr>
        <a:xfrm>
          <a:off x="0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780202"/>
              </a:solidFill>
            </a:rPr>
            <a:t>РППОШ им.К.Д.Ушинского</a:t>
          </a:r>
          <a:r>
            <a:rPr lang="ru-RU" sz="1500" kern="1200" dirty="0"/>
            <a:t>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- региональный этап -         13 декабря 2023 года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- заключительный этап -   19-22 марта 2024 года</a:t>
          </a:r>
        </a:p>
      </dsp:txBody>
      <dsp:txXfrm>
        <a:off x="0" y="207710"/>
        <a:ext cx="2596597" cy="1557958"/>
      </dsp:txXfrm>
    </dsp:sp>
    <dsp:sp modelId="{6980B402-5CA4-4DB2-8EFA-1D74CDEE46D1}">
      <dsp:nvSpPr>
        <dsp:cNvPr id="0" name=""/>
        <dsp:cNvSpPr/>
      </dsp:nvSpPr>
      <dsp:spPr>
        <a:xfrm>
          <a:off x="2856257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780202"/>
              </a:solidFill>
            </a:rPr>
            <a:t>Секция «Педагогика» </a:t>
          </a:r>
          <a:r>
            <a:rPr lang="ru-RU" sz="1500" kern="1200" dirty="0"/>
            <a:t>Российской научной конференции школьников «Открытие»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апрель 2024 года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 </a:t>
          </a:r>
        </a:p>
      </dsp:txBody>
      <dsp:txXfrm>
        <a:off x="2856257" y="207710"/>
        <a:ext cx="2596597" cy="1557958"/>
      </dsp:txXfrm>
    </dsp:sp>
    <dsp:sp modelId="{AC630171-5E4A-4986-B9B2-87ABCB70DC8E}">
      <dsp:nvSpPr>
        <dsp:cNvPr id="0" name=""/>
        <dsp:cNvSpPr/>
      </dsp:nvSpPr>
      <dsp:spPr>
        <a:xfrm>
          <a:off x="5712515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780202"/>
              </a:solidFill>
            </a:rPr>
            <a:t>Межрегиональный слет учащихся ППК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18 октября 2023 года</a:t>
          </a:r>
        </a:p>
      </dsp:txBody>
      <dsp:txXfrm>
        <a:off x="5712515" y="207710"/>
        <a:ext cx="2596597" cy="1557958"/>
      </dsp:txXfrm>
    </dsp:sp>
    <dsp:sp modelId="{DAF85F87-0DA3-43C8-BE48-6074FFB6E382}">
      <dsp:nvSpPr>
        <dsp:cNvPr id="0" name=""/>
        <dsp:cNvSpPr/>
      </dsp:nvSpPr>
      <dsp:spPr>
        <a:xfrm>
          <a:off x="1428128" y="2025329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1"/>
              </a:solidFill>
            </a:rPr>
            <a:t>Конкурс ЯГПУ им.К.Д.Ушинского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780202"/>
              </a:solidFill>
            </a:rPr>
            <a:t>«Первая педагогическая проба»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Ноябрь 2023 года</a:t>
          </a:r>
        </a:p>
      </dsp:txBody>
      <dsp:txXfrm>
        <a:off x="1428128" y="2025329"/>
        <a:ext cx="2596597" cy="1557958"/>
      </dsp:txXfrm>
    </dsp:sp>
    <dsp:sp modelId="{0BD67978-4915-45C7-ABA6-C45E53336740}">
      <dsp:nvSpPr>
        <dsp:cNvPr id="0" name=""/>
        <dsp:cNvSpPr/>
      </dsp:nvSpPr>
      <dsp:spPr>
        <a:xfrm>
          <a:off x="4284386" y="2025329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1"/>
              </a:solidFill>
            </a:rPr>
            <a:t>Конкурс ЯГПУ им.К.Д.Ушинского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780202"/>
              </a:solidFill>
            </a:rPr>
            <a:t>«Лучший индивидуальный проект школьника»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Апрель 2024 года</a:t>
          </a:r>
        </a:p>
      </dsp:txBody>
      <dsp:txXfrm>
        <a:off x="4284386" y="2025329"/>
        <a:ext cx="2596597" cy="1557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633B-55C9-4B5A-9DB8-6D562A2ABFDB}">
      <dsp:nvSpPr>
        <dsp:cNvPr id="0" name=""/>
        <dsp:cNvSpPr/>
      </dsp:nvSpPr>
      <dsp:spPr>
        <a:xfrm>
          <a:off x="0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780202"/>
              </a:solidFill>
            </a:rPr>
            <a:t>Всероссийская педагогическая мастерская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</a:rPr>
            <a:t>для педагогов-кураторов педагогических классов «Учитель будущего подрастает в школе»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6-8 декабря 2023 года</a:t>
          </a:r>
        </a:p>
      </dsp:txBody>
      <dsp:txXfrm>
        <a:off x="0" y="207710"/>
        <a:ext cx="2596597" cy="1557958"/>
      </dsp:txXfrm>
    </dsp:sp>
    <dsp:sp modelId="{6980B402-5CA4-4DB2-8EFA-1D74CDEE46D1}">
      <dsp:nvSpPr>
        <dsp:cNvPr id="0" name=""/>
        <dsp:cNvSpPr/>
      </dsp:nvSpPr>
      <dsp:spPr>
        <a:xfrm>
          <a:off x="2856257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780202"/>
              </a:solidFill>
            </a:rPr>
            <a:t>Международная научно-практическая конференция</a:t>
          </a:r>
          <a:r>
            <a:rPr lang="ru-RU" sz="1400" b="1" kern="1200" dirty="0">
              <a:solidFill>
                <a:schemeClr val="bg1"/>
              </a:solidFill>
            </a:rPr>
            <a:t> </a:t>
          </a:r>
          <a:r>
            <a:rPr lang="ru-RU" sz="1400" b="1" i="0" kern="1200" dirty="0">
              <a:solidFill>
                <a:schemeClr val="bg1"/>
              </a:solidFill>
            </a:rPr>
            <a:t>«ДППШ в системе непрерывного педагогического образования»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23-24 ноября 2023 года</a:t>
          </a:r>
          <a:endParaRPr lang="ru-RU" sz="12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 </a:t>
          </a:r>
        </a:p>
      </dsp:txBody>
      <dsp:txXfrm>
        <a:off x="2856257" y="207710"/>
        <a:ext cx="2596597" cy="1557958"/>
      </dsp:txXfrm>
    </dsp:sp>
    <dsp:sp modelId="{AC630171-5E4A-4986-B9B2-87ABCB70DC8E}">
      <dsp:nvSpPr>
        <dsp:cNvPr id="0" name=""/>
        <dsp:cNvSpPr/>
      </dsp:nvSpPr>
      <dsp:spPr>
        <a:xfrm>
          <a:off x="5712515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780202"/>
              </a:solidFill>
            </a:rPr>
            <a:t>Межрегиональный конкурс </a:t>
          </a:r>
          <a:r>
            <a:rPr lang="ru-RU" sz="1300" b="1" kern="1200" dirty="0">
              <a:solidFill>
                <a:schemeClr val="bg1"/>
              </a:solidFill>
            </a:rPr>
            <a:t>методических материалов в помощь организаторам ДППШ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solidFill>
                <a:schemeClr val="bg1"/>
              </a:solidFill>
            </a:rPr>
            <a:t>ноябрь</a:t>
          </a:r>
          <a:r>
            <a:rPr lang="ru-RU" sz="1300" kern="1200" dirty="0"/>
            <a:t> 2023 года</a:t>
          </a:r>
        </a:p>
      </dsp:txBody>
      <dsp:txXfrm>
        <a:off x="5712515" y="207710"/>
        <a:ext cx="2596597" cy="1557958"/>
      </dsp:txXfrm>
    </dsp:sp>
    <dsp:sp modelId="{DAF85F87-0DA3-43C8-BE48-6074FFB6E382}">
      <dsp:nvSpPr>
        <dsp:cNvPr id="0" name=""/>
        <dsp:cNvSpPr/>
      </dsp:nvSpPr>
      <dsp:spPr>
        <a:xfrm>
          <a:off x="1428128" y="2025329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780202"/>
              </a:solidFill>
            </a:rPr>
            <a:t>Заседания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</a:rPr>
            <a:t>Межрегионального методического объединения педагогов-кураторов ППК (групп)</a:t>
          </a:r>
        </a:p>
      </dsp:txBody>
      <dsp:txXfrm>
        <a:off x="1428128" y="2025329"/>
        <a:ext cx="2596597" cy="1557958"/>
      </dsp:txXfrm>
    </dsp:sp>
    <dsp:sp modelId="{0BD67978-4915-45C7-ABA6-C45E53336740}">
      <dsp:nvSpPr>
        <dsp:cNvPr id="0" name=""/>
        <dsp:cNvSpPr/>
      </dsp:nvSpPr>
      <dsp:spPr>
        <a:xfrm>
          <a:off x="4284386" y="2025329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780202"/>
              </a:solidFill>
            </a:rPr>
            <a:t>Стратегическая сессия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</a:rPr>
            <a:t>с участием руководителей и педагогов-кураторов ППК ОО ЯО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29 сентября 2023 года</a:t>
          </a:r>
        </a:p>
      </dsp:txBody>
      <dsp:txXfrm>
        <a:off x="4284386" y="2025329"/>
        <a:ext cx="2596597" cy="1557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24C7-6727-41F8-AD7A-0EAA993867A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A56B-90A8-4BA6-A79A-A38A111F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6"/>
            <a:ext cx="9137695" cy="5139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0773" y="841772"/>
            <a:ext cx="6268369" cy="1790700"/>
          </a:xfrm>
        </p:spPr>
        <p:txBody>
          <a:bodyPr anchor="b">
            <a:normAutofit/>
          </a:bodyPr>
          <a:lstStyle>
            <a:lvl1pPr algn="r">
              <a:defRPr sz="495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0772" y="2701529"/>
            <a:ext cx="6268369" cy="627868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435E71"/>
                </a:solidFill>
              </a:defRPr>
            </a:lvl1pPr>
            <a:lvl2pPr marL="457178" indent="0" algn="ctr">
              <a:buNone/>
              <a:defRPr sz="2000"/>
            </a:lvl2pPr>
            <a:lvl3pPr marL="914356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5" y="144849"/>
            <a:ext cx="1405355" cy="1303696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F789B870-8DC8-4DC8-AE37-7E574B027F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575050"/>
            <a:ext cx="4306888" cy="95885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ru-RU" dirty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338644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ставк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0E4D-1D33-4885-9E68-11DDDBEE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38CAC5-5279-4AD9-836A-B0850EC4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3F61A0-3600-4B16-9710-7005F723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F731C-0B76-4313-8138-7A51925F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018FAF4-72BB-42CE-A56A-1AB51DC8B2A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82466" y="1437816"/>
            <a:ext cx="6834077" cy="29579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6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5" y="144849"/>
            <a:ext cx="1405355" cy="13036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2223" y="2018923"/>
            <a:ext cx="1358020" cy="143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C5940A3-535D-41B2-97D1-1BBDCCF1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66" y="273846"/>
            <a:ext cx="683288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0">
                <a:solidFill>
                  <a:srgbClr val="B4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D82E3E-5265-4D59-85FC-0EFE75F05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465" y="1638676"/>
            <a:ext cx="6832887" cy="326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17E3EF7-CF05-451C-BFFC-08297BD40DD9}"/>
              </a:ext>
            </a:extLst>
          </p:cNvPr>
          <p:cNvCxnSpPr/>
          <p:nvPr/>
        </p:nvCxnSpPr>
        <p:spPr>
          <a:xfrm>
            <a:off x="8759323" y="273847"/>
            <a:ext cx="0" cy="4633133"/>
          </a:xfrm>
          <a:prstGeom prst="line">
            <a:avLst/>
          </a:prstGeom>
          <a:ln w="9525">
            <a:solidFill>
              <a:srgbClr val="CAB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153" y="949149"/>
            <a:ext cx="6586435" cy="2139553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5" y="144849"/>
            <a:ext cx="1405355" cy="13036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2223" y="2018923"/>
            <a:ext cx="1358020" cy="143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9806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0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2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1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9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6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7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1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6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9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6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466" y="273846"/>
            <a:ext cx="683288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465" y="1638676"/>
            <a:ext cx="6832887" cy="326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68C264-96DB-4FD5-95DE-A7E25F28C6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5" y="144849"/>
            <a:ext cx="1405355" cy="13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l" defTabSz="91435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4D5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589" indent="-228589" algn="l" defTabSz="9143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6790" y="901817"/>
            <a:ext cx="6722351" cy="229657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Дорожная карта развития сети  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психолого-педагогических классов (групп) 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endParaRPr lang="en-US" sz="3600" dirty="0">
              <a:solidFill>
                <a:schemeClr val="accent5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8BD0C-A42C-4375-87CC-8A6141F87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3093396"/>
            <a:ext cx="4307141" cy="155134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9163380"/>
              </p:ext>
            </p:extLst>
          </p:nvPr>
        </p:nvGraphicFramePr>
        <p:xfrm>
          <a:off x="1245140" y="992221"/>
          <a:ext cx="7736269" cy="400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4E219D-209E-4B2F-ADD8-C2CBCE6E8638}"/>
              </a:ext>
            </a:extLst>
          </p:cNvPr>
          <p:cNvSpPr/>
          <p:nvPr/>
        </p:nvSpPr>
        <p:spPr>
          <a:xfrm>
            <a:off x="1225899" y="0"/>
            <a:ext cx="7675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1C2F40"/>
                </a:solidFill>
              </a:rPr>
              <a:t>Содержательные компоненты 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4699" y="914402"/>
            <a:ext cx="5516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780202"/>
                </a:solidFill>
              </a:rPr>
              <a:t>Управление</a:t>
            </a:r>
            <a:r>
              <a:rPr lang="ru-RU" sz="2000" b="1" dirty="0">
                <a:solidFill>
                  <a:srgbClr val="780202"/>
                </a:solidFill>
              </a:rPr>
              <a:t>: </a:t>
            </a:r>
            <a:r>
              <a:rPr lang="ru-RU" sz="2000" b="1" dirty="0">
                <a:solidFill>
                  <a:schemeClr val="bg1"/>
                </a:solidFill>
              </a:rPr>
              <a:t>планирование, координация, формирование ресурсной базы,  формирование партнерских сетей, организация мониторинга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12159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1592282"/>
              </p:ext>
            </p:extLst>
          </p:nvPr>
        </p:nvGraphicFramePr>
        <p:xfrm>
          <a:off x="1245140" y="992221"/>
          <a:ext cx="7736269" cy="400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C1FF8-B524-4B17-96CC-FBB0DFFE5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4" y="0"/>
            <a:ext cx="90757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C5A02-78A1-4F50-8249-D1F95614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53" y="84484"/>
            <a:ext cx="6832885" cy="994172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0FEFDB-880D-471A-A8A2-978AC1ECB0DE}"/>
              </a:ext>
            </a:extLst>
          </p:cNvPr>
          <p:cNvSpPr/>
          <p:nvPr/>
        </p:nvSpPr>
        <p:spPr>
          <a:xfrm>
            <a:off x="2156790" y="1083352"/>
            <a:ext cx="650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Образовательные события для школьников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77514CA-E4B7-45EC-BC84-D0ED67651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205767"/>
              </p:ext>
            </p:extLst>
          </p:nvPr>
        </p:nvGraphicFramePr>
        <p:xfrm>
          <a:off x="526774" y="1268017"/>
          <a:ext cx="8309113" cy="37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30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C5A02-78A1-4F50-8249-D1F95614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53" y="84484"/>
            <a:ext cx="6832885" cy="994172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0FEFDB-880D-471A-A8A2-978AC1ECB0DE}"/>
              </a:ext>
            </a:extLst>
          </p:cNvPr>
          <p:cNvSpPr/>
          <p:nvPr/>
        </p:nvSpPr>
        <p:spPr>
          <a:xfrm>
            <a:off x="2156790" y="1083352"/>
            <a:ext cx="650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Образовательные события для педагогов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77514CA-E4B7-45EC-BC84-D0ED67651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643454"/>
              </p:ext>
            </p:extLst>
          </p:nvPr>
        </p:nvGraphicFramePr>
        <p:xfrm>
          <a:off x="526774" y="1268017"/>
          <a:ext cx="8309113" cy="37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8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14FFF51-6E36-429D-9A39-D5FC6BAF2813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 defTabSz="9143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34D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r"/>
            <a:endParaRPr lang="ru-RU" sz="32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7515" y="135371"/>
            <a:ext cx="7383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C2F40"/>
                </a:solidFill>
              </a:rPr>
              <a:t>Портал «Школа профессий будущего»</a:t>
            </a:r>
          </a:p>
        </p:txBody>
      </p:sp>
      <p:pic>
        <p:nvPicPr>
          <p:cNvPr id="1027" name="Picture 3" descr="C:\Users\Александра\Desktop\2022-12-04_11-21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0" y="917135"/>
            <a:ext cx="3905250" cy="2200275"/>
          </a:xfrm>
          <a:prstGeom prst="rect">
            <a:avLst/>
          </a:prstGeom>
          <a:noFill/>
        </p:spPr>
      </p:pic>
      <p:pic>
        <p:nvPicPr>
          <p:cNvPr id="1028" name="Picture 4" descr="C:\Users\Александра\Desktop\2022-12-04_11-08-5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5867" y="926865"/>
            <a:ext cx="3905250" cy="2200275"/>
          </a:xfrm>
          <a:prstGeom prst="rect">
            <a:avLst/>
          </a:prstGeom>
          <a:noFill/>
        </p:spPr>
      </p:pic>
      <p:pic>
        <p:nvPicPr>
          <p:cNvPr id="1029" name="Picture 5" descr="C:\Users\Александра\Desktop\2022-12-04_11-14-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5596" y="2943225"/>
            <a:ext cx="3905250" cy="2200275"/>
          </a:xfrm>
          <a:prstGeom prst="rect">
            <a:avLst/>
          </a:prstGeom>
          <a:noFill/>
        </p:spPr>
      </p:pic>
      <p:pic>
        <p:nvPicPr>
          <p:cNvPr id="1030" name="Picture 6" descr="C:\Users\Александра\Desktop\2022-12-04_11-14-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50" y="2943225"/>
            <a:ext cx="3905250" cy="220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903441"/>
      </p:ext>
    </p:extLst>
  </p:cSld>
  <p:clrMapOvr>
    <a:masterClrMapping/>
  </p:clrMapOvr>
</p:sld>
</file>

<file path=ppt/theme/theme1.xml><?xml version="1.0" encoding="utf-8"?>
<a:theme xmlns:a="http://schemas.openxmlformats.org/drawingml/2006/main" name="гимназия ушинского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гимназия ушинского5" id="{E95563DE-5867-44D2-A5B1-BCBF6CFEA320}" vid="{CE1C884F-A068-4095-B43E-F3613805569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гимназия ушинского5</Template>
  <TotalTime>1207</TotalTime>
  <Words>201</Words>
  <Application>Microsoft Office PowerPoint</Application>
  <PresentationFormat>Экран (16:9)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гимназия ушинского5</vt:lpstr>
      <vt:lpstr>Дорожная карта развития сети   психолого-педагогических классов (групп)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юного психолога</dc:title>
  <dc:creator>Докладчик</dc:creator>
  <cp:lastModifiedBy>Логопед</cp:lastModifiedBy>
  <cp:revision>157</cp:revision>
  <dcterms:created xsi:type="dcterms:W3CDTF">2020-10-19T08:16:34Z</dcterms:created>
  <dcterms:modified xsi:type="dcterms:W3CDTF">2023-10-04T12:12:26Z</dcterms:modified>
</cp:coreProperties>
</file>