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2" r:id="rId7"/>
    <p:sldId id="259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51" y="116632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 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 «Импульс» Центр развития ребёнка - детский </a:t>
            </a:r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9711" y="5932211"/>
            <a:ext cx="7330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Муниципальный ресурсный центр</a:t>
            </a:r>
            <a:endParaRPr lang="ru-RU" sz="23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https://sun9-77.userapi.com/s/v1/if2/GBJ6QrozoFkimdy4aoeXCacEeBMEJXdv6yhWoDK6gHlkEcudPDqdK3Q3THEcHHQWjErQK-XZdFyLEWR1I5XeVo5N.jpg?quality=95&amp;as=32x14,48x22,72x32,108x49,160x72,240x108,360x162,480x216,540x243,640x288,720x324,1080x486,1280x576,1440x648,2560x1152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42" y="2132856"/>
            <a:ext cx="68807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943338" y="5135712"/>
            <a:ext cx="49725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834871" y="3686324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5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8421" y="303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  «Импульс» Центр развития ребёнка - 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7647" y="1476434"/>
            <a:ext cx="753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i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Формирование педагогических позиций школьников на этапе </a:t>
            </a:r>
            <a:r>
              <a:rPr lang="ru-RU" sz="2400" b="1" i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допрофессиональной</a:t>
            </a:r>
            <a:r>
              <a:rPr lang="ru-RU" sz="2400" b="1" i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подготовки»</a:t>
            </a:r>
            <a:endParaRPr lang="ru-RU" sz="2400" b="1" i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7647" y="2385047"/>
            <a:ext cx="855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обоснование и описание практики создания педагогических классов на базе основной и старшей школы в рамках сетевого взаимодействия с организациями дошкольного образования  и разработка нормативной документации, программ курсов и педагогической практики школьников</a:t>
            </a:r>
            <a:r>
              <a:rPr lang="ru-RU" dirty="0"/>
              <a:t>. </a:t>
            </a:r>
            <a:r>
              <a:rPr lang="ru-RU" dirty="0"/>
              <a:t> 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084" y="3595568"/>
            <a:ext cx="9229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</a:t>
            </a:r>
          </a:p>
          <a:p>
            <a:r>
              <a:rPr lang="ru-RU" dirty="0" smtClean="0"/>
              <a:t>1</a:t>
            </a:r>
            <a:r>
              <a:rPr lang="ru-RU" dirty="0"/>
              <a:t>.      </a:t>
            </a:r>
            <a:r>
              <a:rPr lang="ru-RU" sz="1600" dirty="0"/>
              <a:t>.    </a:t>
            </a:r>
            <a:r>
              <a:rPr lang="ru-RU" dirty="0">
                <a:solidFill>
                  <a:srgbClr val="002060"/>
                </a:solidFill>
              </a:rPr>
              <a:t> Спланировать и организовать деятельность педагогов общеобразовательных и дошкольных образовательных организаций по </a:t>
            </a:r>
            <a:r>
              <a:rPr lang="ru-RU" dirty="0" err="1">
                <a:solidFill>
                  <a:srgbClr val="002060"/>
                </a:solidFill>
              </a:rPr>
              <a:t>допрофессиональной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dirty="0">
                <a:solidFill>
                  <a:srgbClr val="002060"/>
                </a:solidFill>
              </a:rPr>
              <a:t>) педагогической подготовке учащихся в рамках сетевого взаимодействия.</a:t>
            </a:r>
          </a:p>
          <a:p>
            <a:r>
              <a:rPr lang="ru-RU" dirty="0">
                <a:solidFill>
                  <a:srgbClr val="002060"/>
                </a:solidFill>
              </a:rPr>
              <a:t>2.     Разработать нормативную документацию по организации и сопровождению деятельности педагогических классов и групп, план реализации </a:t>
            </a:r>
            <a:r>
              <a:rPr lang="ru-RU" dirty="0" err="1">
                <a:solidFill>
                  <a:srgbClr val="002060"/>
                </a:solidFill>
              </a:rPr>
              <a:t>допрофессиональной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dirty="0">
                <a:solidFill>
                  <a:srgbClr val="002060"/>
                </a:solidFill>
              </a:rPr>
              <a:t>) педагогической подготовки и рабочие программы курсов и педагогической практики школьников.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7513553" y="1040932"/>
            <a:ext cx="1558892" cy="1523972"/>
            <a:chOff x="6997679" y="310822"/>
            <a:chExt cx="1777365" cy="1741170"/>
          </a:xfrm>
        </p:grpSpPr>
        <p:pic>
          <p:nvPicPr>
            <p:cNvPr id="40" name="Рисунок 3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869" y="310822"/>
              <a:ext cx="1654175" cy="1741170"/>
            </a:xfrm>
            <a:prstGeom prst="rect">
              <a:avLst/>
            </a:prstGeom>
          </p:spPr>
        </p:pic>
        <p:pic>
          <p:nvPicPr>
            <p:cNvPr id="41" name="Рисунок 40" descr="http://schoolsar48.ucoz.ru/Novosti3/7b/0_b7324_9f7ed906_orig.pn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679" y="480367"/>
              <a:ext cx="1697990" cy="138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91881" y="1221710"/>
            <a:ext cx="867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НАПРАВЛЕНИЕ ДЕЯТЕЛЬНОСТИ РЕСУРСНОГО </a:t>
            </a:r>
            <a:r>
              <a:rPr lang="ru-RU" b="1" dirty="0">
                <a:solidFill>
                  <a:srgbClr val="002060"/>
                </a:solidFill>
              </a:rPr>
              <a:t>ЦЕНТРА</a:t>
            </a: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943338" y="5135712"/>
            <a:ext cx="49725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834871" y="3686324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5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04689" y="980728"/>
            <a:ext cx="6673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Образовательное событие</a:t>
            </a:r>
            <a:endParaRPr lang="ru-RU" sz="4800" b="1" dirty="0">
              <a:ln w="10541" cmpd="sng">
                <a:noFill/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5322" y="1690067"/>
            <a:ext cx="75312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«Их именами названы улицы города»</a:t>
            </a:r>
            <a:endParaRPr lang="ru-RU" sz="3000" b="1" i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7596336" y="921356"/>
            <a:ext cx="1279369" cy="1155243"/>
            <a:chOff x="6997679" y="310822"/>
            <a:chExt cx="1777365" cy="1557020"/>
          </a:xfrm>
        </p:grpSpPr>
        <p:pic>
          <p:nvPicPr>
            <p:cNvPr id="40" name="Рисунок 3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486" y="310822"/>
              <a:ext cx="1500558" cy="1309442"/>
            </a:xfrm>
            <a:prstGeom prst="rect">
              <a:avLst/>
            </a:prstGeom>
          </p:spPr>
        </p:pic>
        <p:pic>
          <p:nvPicPr>
            <p:cNvPr id="41" name="Рисунок 40" descr="http://schoolsar48.ucoz.ru/Novosti3/7b/0_b7324_9f7ed906_orig.pn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679" y="480367"/>
              <a:ext cx="1697990" cy="138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228421" y="303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  «Импульс» Центр развития ребёнка - 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pic>
        <p:nvPicPr>
          <p:cNvPr id="2050" name="Picture 2" descr="https://sun9-55.userapi.com/s/v1/if2/pFn3cfnjIatnMrPfpiUmmXX_YOLHaNJpO5MWQdGBUANG1mIXEuBT0mTdLDVvw8hDtUqUWWoT3qveWbN8HWjzVbxs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63" y="3870990"/>
            <a:ext cx="3146448" cy="23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9.userapi.com/s/v1/if2/kDQ9xpPm2Ad9wGzUJE4xmwajrgmEQyVeZWXcONhC4qqSpHpY38Vh5q9oZwS2QKazV8MAeyb27r78mx49VKiKbSKv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00" y="2409546"/>
            <a:ext cx="3251870" cy="24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9.userapi.com/s/v1/ig2/ph-zrxgW5IeTZ9C_wC_HSvuum2ZpwwhJ0FY4d-VEGYmfgLVGbew9WoL1T6yWOaKLdJohLfx0sQFuld199nL_NnkS.jpg?quality=95&amp;as=32x71,48x107,72x160,108x240,160x356,240x533,360x800,480x1067,540x1200,640x1422,720x1600,1080x2400&amp;from=bu&amp;cs=1080x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0" y="2259955"/>
            <a:ext cx="1933484" cy="42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210" y="1085835"/>
            <a:ext cx="6673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Образовательные экскурсии</a:t>
            </a:r>
            <a:endParaRPr lang="ru-RU" sz="4800" b="1" cap="none" spc="0" dirty="0">
              <a:ln w="10541" cmpd="sng">
                <a:noFill/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421" y="303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  «Импульс» Центр развития ребёнка - 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pic>
        <p:nvPicPr>
          <p:cNvPr id="3074" name="Picture 2" descr="https://sun9-49.userapi.com/s/v1/if2/15WTnWAJQIGdOTT3HkRRqgBpB3fB4Ir8LK8EO4ErP-CHK0VEjFE5OINYTSNMnSUDrRnzNz-_H7kv3OTD1ZDKv5Hj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558877" cy="26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7.userapi.com/s/v1/ig2/9B064ZlVWFct-hw2iI_vrFY2Z4o3Xj6q6RPsHUu77qSY44883xoNa9NR_KMJ2-R-dOAtm1CKQ3hhLGWoaQhLKlrt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43038"/>
            <a:ext cx="240394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8.userapi.com/s/v1/ig2/IrT8_5BN__JWWpFkqzfLiUguG8umxMbgvXdZ0auPgvH6eDHMZOw0p2bRfpNix0R20ALqkf_lcgxamZda0_jUhjwX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51" y="3262909"/>
            <a:ext cx="2484969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085835"/>
            <a:ext cx="87849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Международный фестиваль «Игра 4Д: дети, движение, дружба, двор». </a:t>
            </a:r>
            <a:r>
              <a:rPr lang="ru-RU" sz="4800" b="1" cap="none" spc="0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</a:t>
            </a:r>
            <a:endParaRPr lang="ru-RU" sz="4800" b="1" cap="none" spc="0" dirty="0">
              <a:ln w="10541" cmpd="sng">
                <a:noFill/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421" y="303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  «Импульс» Центр развития ребёнка - 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pic>
        <p:nvPicPr>
          <p:cNvPr id="4098" name="Picture 2" descr="https://sun9-70.userapi.com/s/v1/ig2/EEKPJ2fSHxwK7Ytczk8E_CapziaA0K3tHCdeRB_k4_o2c7rOkPtwDIsT16dmAdgaEStRAw1_qVhzD2Fo_jaR_1qE.jpg?quality=95&amp;as=32x32,48x48,72x72,108x108,160x160,240x240,360x360,480x480,540x540,640x640,720x720,1080x1080,1280x128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3507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0.userapi.com/s/v1/if2/nvQ235pRRlUCxA8Z9HAYlFrXTYL6wHcoMloteUXUJxbzPS9qoKW3UmV3alZfpzg__6bSvI75snZYUGeqG_qNUI_I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64429"/>
            <a:ext cx="4489273" cy="33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22" y="1575956"/>
            <a:ext cx="5060111" cy="2957556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7419" y="4533512"/>
            <a:ext cx="7992888" cy="141576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Мы готовы </a:t>
            </a:r>
            <a:endParaRPr lang="ru-RU" sz="42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сотрудничеству!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00213" y="5949280"/>
            <a:ext cx="73473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04294B"/>
                </a:solidFill>
                <a:latin typeface="Times New Roman" panose="02020603050405020304" pitchFamily="18" charset="0"/>
              </a:rPr>
              <a:t>Наши контакты: телефон </a:t>
            </a:r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(4855)55-07-00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Е-</a:t>
            </a:r>
            <a:r>
              <a:rPr lang="en-US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mail – dou99</a:t>
            </a:r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rybinsk@yarregion.ru</a:t>
            </a:r>
            <a:endParaRPr lang="ru-RU" altLang="ru-RU" sz="2000" b="1" i="1" dirty="0">
              <a:solidFill>
                <a:srgbClr val="04294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895" y="11663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  «Импульс» Центр развития ребёнка - 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</p:spTree>
    <p:extLst>
      <p:ext uri="{BB962C8B-B14F-4D97-AF65-F5344CB8AC3E}">
        <p14:creationId xmlns:p14="http://schemas.microsoft.com/office/powerpoint/2010/main" val="3231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207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Алина</cp:lastModifiedBy>
  <cp:revision>46</cp:revision>
  <dcterms:created xsi:type="dcterms:W3CDTF">2009-01-08T12:15:48Z</dcterms:created>
  <dcterms:modified xsi:type="dcterms:W3CDTF">2025-11-10T20:58:56Z</dcterms:modified>
</cp:coreProperties>
</file>