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Override PartName="/ppt/diagrams/colors12.xml" ContentType="application/vnd.openxmlformats-officedocument.drawingml.diagramColors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413" r:id="rId2"/>
    <p:sldId id="503" r:id="rId3"/>
    <p:sldId id="504" r:id="rId4"/>
    <p:sldId id="505" r:id="rId5"/>
    <p:sldId id="506" r:id="rId6"/>
    <p:sldId id="507" r:id="rId7"/>
    <p:sldId id="508" r:id="rId8"/>
    <p:sldId id="509" r:id="rId9"/>
    <p:sldId id="487" r:id="rId10"/>
    <p:sldId id="510" r:id="rId11"/>
    <p:sldId id="514" r:id="rId12"/>
    <p:sldId id="513" r:id="rId13"/>
    <p:sldId id="489" r:id="rId14"/>
    <p:sldId id="490" r:id="rId15"/>
    <p:sldId id="491" r:id="rId16"/>
    <p:sldId id="492" r:id="rId17"/>
    <p:sldId id="493" r:id="rId18"/>
    <p:sldId id="494" r:id="rId19"/>
    <p:sldId id="495" r:id="rId20"/>
    <p:sldId id="512" r:id="rId21"/>
    <p:sldId id="497" r:id="rId22"/>
    <p:sldId id="515" r:id="rId23"/>
    <p:sldId id="501" r:id="rId24"/>
    <p:sldId id="502" r:id="rId25"/>
    <p:sldId id="516" r:id="rId26"/>
    <p:sldId id="517" r:id="rId27"/>
    <p:sldId id="518" r:id="rId28"/>
    <p:sldId id="520" r:id="rId29"/>
    <p:sldId id="521" r:id="rId30"/>
    <p:sldId id="519" r:id="rId31"/>
    <p:sldId id="452" r:id="rId32"/>
  </p:sldIdLst>
  <p:sldSz cx="9144000" cy="6858000" type="screen4x3"/>
  <p:notesSz cx="6858000" cy="9947275"/>
  <p:custDataLst>
    <p:tags r:id="rId3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99"/>
    <a:srgbClr val="A2FCEB"/>
    <a:srgbClr val="2391FF"/>
    <a:srgbClr val="005AB4"/>
    <a:srgbClr val="A50021"/>
    <a:srgbClr val="B9DCFF"/>
    <a:srgbClr val="2D2D87"/>
    <a:srgbClr val="CC0000"/>
    <a:srgbClr val="81C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53" autoAdjust="0"/>
    <p:restoredTop sz="99838" autoAdjust="0"/>
  </p:normalViewPr>
  <p:slideViewPr>
    <p:cSldViewPr>
      <p:cViewPr>
        <p:scale>
          <a:sx n="100" d="100"/>
          <a:sy n="100" d="100"/>
        </p:scale>
        <p:origin x="-1944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3090" y="-102"/>
      </p:cViewPr>
      <p:guideLst>
        <p:guide orient="horz" pos="3132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E1836D-9E42-4F5D-9480-083AC2E0ADD4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5091E8-8AFA-4A73-AF82-DFEF5AFEEF06}" type="pres">
      <dgm:prSet presAssocID="{BDE1836D-9E42-4F5D-9480-083AC2E0ADD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766886C-2384-4101-95AE-AB5D877F2204}" type="presOf" srcId="{BDE1836D-9E42-4F5D-9480-083AC2E0ADD4}" destId="{C75091E8-8AFA-4A73-AF82-DFEF5AFEEF06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5AEC696-E372-4888-A7B4-56893633E7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B5C3D3-8DBE-479B-969F-1AF522645096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002060"/>
              </a:solidFill>
            </a:rPr>
            <a:t>Новые инструменты для разрешения конфликтов в образовательной организации</a:t>
          </a:r>
          <a:endParaRPr lang="ru-RU" b="1" dirty="0">
            <a:solidFill>
              <a:srgbClr val="002060"/>
            </a:solidFill>
          </a:endParaRPr>
        </a:p>
      </dgm:t>
    </dgm:pt>
    <dgm:pt modelId="{E174CB16-D926-4EF9-8FBC-8104248B335D}" type="parTrans" cxnId="{E7D1705D-4FC9-4792-876C-67ED17A4112F}">
      <dgm:prSet/>
      <dgm:spPr/>
      <dgm:t>
        <a:bodyPr/>
        <a:lstStyle/>
        <a:p>
          <a:endParaRPr lang="ru-RU"/>
        </a:p>
      </dgm:t>
    </dgm:pt>
    <dgm:pt modelId="{6117747E-CB85-4E31-9A8A-102CA480A1CB}" type="sibTrans" cxnId="{E7D1705D-4FC9-4792-876C-67ED17A4112F}">
      <dgm:prSet/>
      <dgm:spPr/>
      <dgm:t>
        <a:bodyPr/>
        <a:lstStyle/>
        <a:p>
          <a:endParaRPr lang="ru-RU"/>
        </a:p>
      </dgm:t>
    </dgm:pt>
    <dgm:pt modelId="{39A31200-7929-4D10-8606-828B9FD95369}" type="pres">
      <dgm:prSet presAssocID="{35AEC696-E372-4888-A7B4-56893633E7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6EDC00-0847-49CE-9A9F-B9B5291CE044}" type="pres">
      <dgm:prSet presAssocID="{87B5C3D3-8DBE-479B-969F-1AF52264509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D1705D-4FC9-4792-876C-67ED17A4112F}" srcId="{35AEC696-E372-4888-A7B4-56893633E77A}" destId="{87B5C3D3-8DBE-479B-969F-1AF522645096}" srcOrd="0" destOrd="0" parTransId="{E174CB16-D926-4EF9-8FBC-8104248B335D}" sibTransId="{6117747E-CB85-4E31-9A8A-102CA480A1CB}"/>
    <dgm:cxn modelId="{A58723ED-AD79-47C4-867B-DE28944BB739}" type="presOf" srcId="{87B5C3D3-8DBE-479B-969F-1AF522645096}" destId="{366EDC00-0847-49CE-9A9F-B9B5291CE044}" srcOrd="0" destOrd="0" presId="urn:microsoft.com/office/officeart/2005/8/layout/vList2"/>
    <dgm:cxn modelId="{4F8E5F63-F652-4793-B878-4F8987D6CCB4}" type="presOf" srcId="{35AEC696-E372-4888-A7B4-56893633E77A}" destId="{39A31200-7929-4D10-8606-828B9FD95369}" srcOrd="0" destOrd="0" presId="urn:microsoft.com/office/officeart/2005/8/layout/vList2"/>
    <dgm:cxn modelId="{2A34AF8D-A19B-4CA7-9D5A-0B0093D2F8FE}" type="presParOf" srcId="{39A31200-7929-4D10-8606-828B9FD95369}" destId="{366EDC00-0847-49CE-9A9F-B9B5291CE04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4B2F021-C0F6-4E55-B497-93FD3CC408C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2B85AFED-ED77-45DF-8C40-51C1E4595A2A}" type="pres">
      <dgm:prSet presAssocID="{D4B2F021-C0F6-4E55-B497-93FD3CC408C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392CFE3-54FB-4EC5-9E6E-0C740BFD676F}" type="presOf" srcId="{D4B2F021-C0F6-4E55-B497-93FD3CC408C0}" destId="{2B85AFED-ED77-45DF-8C40-51C1E4595A2A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CA4344F-6A77-45BC-8993-495B88FBC9ED}" type="doc">
      <dgm:prSet loTypeId="urn:microsoft.com/office/officeart/2005/8/layout/vList4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8D1D01-FB4D-420E-BB81-F76C25E92246}">
      <dgm:prSet phldrT="[Текст]" custT="1"/>
      <dgm:spPr/>
      <dgm:t>
        <a:bodyPr/>
        <a:lstStyle/>
        <a:p>
          <a:r>
            <a:rPr lang="ru-RU" sz="2400" b="1" i="0" spc="100" baseline="0" dirty="0" smtClean="0">
              <a:solidFill>
                <a:srgbClr val="002060"/>
              </a:solidFill>
              <a:latin typeface="+mn-lt"/>
            </a:rPr>
            <a:t>Уполномоченный  по правам участников образовательного процесса   (омбудсмен)</a:t>
          </a:r>
          <a:endParaRPr lang="ru-RU" sz="2400" b="1" i="0" spc="100" baseline="0" dirty="0">
            <a:solidFill>
              <a:srgbClr val="002060"/>
            </a:solidFill>
            <a:latin typeface="+mn-lt"/>
          </a:endParaRPr>
        </a:p>
      </dgm:t>
    </dgm:pt>
    <dgm:pt modelId="{B03699C4-6313-4940-9F47-90A96568AFEE}" type="parTrans" cxnId="{EC37D6B9-6B95-41D0-893C-4116C787A1B2}">
      <dgm:prSet/>
      <dgm:spPr/>
      <dgm:t>
        <a:bodyPr/>
        <a:lstStyle/>
        <a:p>
          <a:endParaRPr lang="ru-RU"/>
        </a:p>
      </dgm:t>
    </dgm:pt>
    <dgm:pt modelId="{38AA7ABE-4F59-4DD5-9521-3DBBF057E21F}" type="sibTrans" cxnId="{EC37D6B9-6B95-41D0-893C-4116C787A1B2}">
      <dgm:prSet/>
      <dgm:spPr/>
      <dgm:t>
        <a:bodyPr/>
        <a:lstStyle/>
        <a:p>
          <a:endParaRPr lang="ru-RU"/>
        </a:p>
      </dgm:t>
    </dgm:pt>
    <dgm:pt modelId="{C0F430E3-8896-4454-B3AA-9122C5BDD8B8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</a:rPr>
            <a:t>Комиссия по урегулированию споров между участниками образовательных отношений </a:t>
          </a:r>
          <a:endParaRPr lang="ru-RU" sz="2800" b="1" dirty="0">
            <a:solidFill>
              <a:srgbClr val="002060"/>
            </a:solidFill>
          </a:endParaRPr>
        </a:p>
      </dgm:t>
    </dgm:pt>
    <dgm:pt modelId="{1DF4B0B1-9C5A-4BC0-BFFE-9AB34416C7BA}" type="parTrans" cxnId="{01BE7D2E-B082-4B53-93E1-34A11BA9826F}">
      <dgm:prSet/>
      <dgm:spPr/>
      <dgm:t>
        <a:bodyPr/>
        <a:lstStyle/>
        <a:p>
          <a:endParaRPr lang="ru-RU"/>
        </a:p>
      </dgm:t>
    </dgm:pt>
    <dgm:pt modelId="{5825F191-2BC5-408D-9291-BA7FDD7FBFA4}" type="sibTrans" cxnId="{01BE7D2E-B082-4B53-93E1-34A11BA9826F}">
      <dgm:prSet/>
      <dgm:spPr/>
      <dgm:t>
        <a:bodyPr/>
        <a:lstStyle/>
        <a:p>
          <a:endParaRPr lang="ru-RU"/>
        </a:p>
      </dgm:t>
    </dgm:pt>
    <dgm:pt modelId="{A59475D3-3A3F-4BC0-84E1-87132F1D664C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002060"/>
              </a:solidFill>
            </a:rPr>
            <a:t>Школьная служба медиации</a:t>
          </a:r>
          <a:endParaRPr lang="ru-RU" sz="3200" b="1" dirty="0">
            <a:solidFill>
              <a:srgbClr val="002060"/>
            </a:solidFill>
          </a:endParaRPr>
        </a:p>
      </dgm:t>
    </dgm:pt>
    <dgm:pt modelId="{332FA1AA-9B0D-4C13-BC49-2C8027ED5095}" type="parTrans" cxnId="{9A9F3D17-08DE-41ED-BA22-919F9591EB88}">
      <dgm:prSet/>
      <dgm:spPr/>
      <dgm:t>
        <a:bodyPr/>
        <a:lstStyle/>
        <a:p>
          <a:endParaRPr lang="ru-RU"/>
        </a:p>
      </dgm:t>
    </dgm:pt>
    <dgm:pt modelId="{B5C089BA-8855-41E9-A82B-FB6FAC809BC8}" type="sibTrans" cxnId="{9A9F3D17-08DE-41ED-BA22-919F9591EB88}">
      <dgm:prSet/>
      <dgm:spPr/>
      <dgm:t>
        <a:bodyPr/>
        <a:lstStyle/>
        <a:p>
          <a:endParaRPr lang="ru-RU"/>
        </a:p>
      </dgm:t>
    </dgm:pt>
    <dgm:pt modelId="{67A0509E-73B6-4BB6-B956-73A6833877ED}" type="pres">
      <dgm:prSet presAssocID="{BCA4344F-6A77-45BC-8993-495B88FBC9E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C56588-AD37-47F8-9DCF-9D519B756A8C}" type="pres">
      <dgm:prSet presAssocID="{A08D1D01-FB4D-420E-BB81-F76C25E92246}" presName="comp" presStyleCnt="0"/>
      <dgm:spPr/>
      <dgm:t>
        <a:bodyPr/>
        <a:lstStyle/>
        <a:p>
          <a:endParaRPr lang="ru-RU"/>
        </a:p>
      </dgm:t>
    </dgm:pt>
    <dgm:pt modelId="{C087898B-53F6-451F-A4D3-B8A2B794EC6E}" type="pres">
      <dgm:prSet presAssocID="{A08D1D01-FB4D-420E-BB81-F76C25E92246}" presName="box" presStyleLbl="node1" presStyleIdx="0" presStyleCnt="3" custLinFactNeighborX="-643" custLinFactNeighborY="-111"/>
      <dgm:spPr/>
      <dgm:t>
        <a:bodyPr/>
        <a:lstStyle/>
        <a:p>
          <a:endParaRPr lang="ru-RU"/>
        </a:p>
      </dgm:t>
    </dgm:pt>
    <dgm:pt modelId="{B36F9693-304E-4E0D-9BB7-C23D822A8BB3}" type="pres">
      <dgm:prSet presAssocID="{A08D1D01-FB4D-420E-BB81-F76C25E92246}" presName="img" presStyleLbl="fgImgPlace1" presStyleIdx="0" presStyleCnt="3" custScaleX="72597" custScaleY="8207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02701C2-FD73-4A9B-AC1C-71B8B4BD8B26}" type="pres">
      <dgm:prSet presAssocID="{A08D1D01-FB4D-420E-BB81-F76C25E9224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3A04C9-7A04-4912-B653-B916F82B8C0F}" type="pres">
      <dgm:prSet presAssocID="{38AA7ABE-4F59-4DD5-9521-3DBBF057E21F}" presName="spacer" presStyleCnt="0"/>
      <dgm:spPr/>
      <dgm:t>
        <a:bodyPr/>
        <a:lstStyle/>
        <a:p>
          <a:endParaRPr lang="ru-RU"/>
        </a:p>
      </dgm:t>
    </dgm:pt>
    <dgm:pt modelId="{DEF5DC02-D395-42C5-8507-E6CBA3FFA54F}" type="pres">
      <dgm:prSet presAssocID="{C0F430E3-8896-4454-B3AA-9122C5BDD8B8}" presName="comp" presStyleCnt="0"/>
      <dgm:spPr/>
      <dgm:t>
        <a:bodyPr/>
        <a:lstStyle/>
        <a:p>
          <a:endParaRPr lang="ru-RU"/>
        </a:p>
      </dgm:t>
    </dgm:pt>
    <dgm:pt modelId="{3E9446CD-825D-4172-8453-E50EF3DE2B8D}" type="pres">
      <dgm:prSet presAssocID="{C0F430E3-8896-4454-B3AA-9122C5BDD8B8}" presName="box" presStyleLbl="node1" presStyleIdx="1" presStyleCnt="3"/>
      <dgm:spPr/>
      <dgm:t>
        <a:bodyPr/>
        <a:lstStyle/>
        <a:p>
          <a:endParaRPr lang="ru-RU"/>
        </a:p>
      </dgm:t>
    </dgm:pt>
    <dgm:pt modelId="{B8D49FEC-21A6-45F8-AEB4-57805CF9BA34}" type="pres">
      <dgm:prSet presAssocID="{C0F430E3-8896-4454-B3AA-9122C5BDD8B8}" presName="img" presStyleLbl="fgImgPlace1" presStyleIdx="1" presStyleCnt="3" custScaleX="100481" custScaleY="831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9492947-7846-4322-8C37-C63F4C1E66EC}" type="pres">
      <dgm:prSet presAssocID="{C0F430E3-8896-4454-B3AA-9122C5BDD8B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26F2C0-5696-4C76-9DE2-F563E4D09BDA}" type="pres">
      <dgm:prSet presAssocID="{5825F191-2BC5-408D-9291-BA7FDD7FBFA4}" presName="spacer" presStyleCnt="0"/>
      <dgm:spPr/>
      <dgm:t>
        <a:bodyPr/>
        <a:lstStyle/>
        <a:p>
          <a:endParaRPr lang="ru-RU"/>
        </a:p>
      </dgm:t>
    </dgm:pt>
    <dgm:pt modelId="{428E3378-1747-4C21-B059-428EF20BDFF7}" type="pres">
      <dgm:prSet presAssocID="{A59475D3-3A3F-4BC0-84E1-87132F1D664C}" presName="comp" presStyleCnt="0"/>
      <dgm:spPr/>
      <dgm:t>
        <a:bodyPr/>
        <a:lstStyle/>
        <a:p>
          <a:endParaRPr lang="ru-RU"/>
        </a:p>
      </dgm:t>
    </dgm:pt>
    <dgm:pt modelId="{C904BBDA-C789-43BC-86DC-9A6A53521976}" type="pres">
      <dgm:prSet presAssocID="{A59475D3-3A3F-4BC0-84E1-87132F1D664C}" presName="box" presStyleLbl="node1" presStyleIdx="2" presStyleCnt="3" custLinFactNeighborX="-1923"/>
      <dgm:spPr/>
      <dgm:t>
        <a:bodyPr/>
        <a:lstStyle/>
        <a:p>
          <a:endParaRPr lang="ru-RU"/>
        </a:p>
      </dgm:t>
    </dgm:pt>
    <dgm:pt modelId="{943D8E62-E635-47E4-833D-CE7CED9B453D}" type="pres">
      <dgm:prSet presAssocID="{A59475D3-3A3F-4BC0-84E1-87132F1D664C}" presName="img" presStyleLbl="fgImgPlace1" presStyleIdx="2" presStyleCnt="3" custScaleX="90865" custScaleY="1020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1D5410F-A342-4D3E-A54B-D22E50457D4D}" type="pres">
      <dgm:prSet presAssocID="{A59475D3-3A3F-4BC0-84E1-87132F1D664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FF4906-E813-4DCE-986D-4F951F7E28F7}" type="presOf" srcId="{A59475D3-3A3F-4BC0-84E1-87132F1D664C}" destId="{C904BBDA-C789-43BC-86DC-9A6A53521976}" srcOrd="0" destOrd="0" presId="urn:microsoft.com/office/officeart/2005/8/layout/vList4"/>
    <dgm:cxn modelId="{C4A08ECC-DABD-442D-A4C9-4BF8E8333DCC}" type="presOf" srcId="{A08D1D01-FB4D-420E-BB81-F76C25E92246}" destId="{C02701C2-FD73-4A9B-AC1C-71B8B4BD8B26}" srcOrd="1" destOrd="0" presId="urn:microsoft.com/office/officeart/2005/8/layout/vList4"/>
    <dgm:cxn modelId="{9A9F3D17-08DE-41ED-BA22-919F9591EB88}" srcId="{BCA4344F-6A77-45BC-8993-495B88FBC9ED}" destId="{A59475D3-3A3F-4BC0-84E1-87132F1D664C}" srcOrd="2" destOrd="0" parTransId="{332FA1AA-9B0D-4C13-BC49-2C8027ED5095}" sibTransId="{B5C089BA-8855-41E9-A82B-FB6FAC809BC8}"/>
    <dgm:cxn modelId="{01BE7D2E-B082-4B53-93E1-34A11BA9826F}" srcId="{BCA4344F-6A77-45BC-8993-495B88FBC9ED}" destId="{C0F430E3-8896-4454-B3AA-9122C5BDD8B8}" srcOrd="1" destOrd="0" parTransId="{1DF4B0B1-9C5A-4BC0-BFFE-9AB34416C7BA}" sibTransId="{5825F191-2BC5-408D-9291-BA7FDD7FBFA4}"/>
    <dgm:cxn modelId="{7D605B38-5EAE-496B-BFFE-A13445EE13FF}" type="presOf" srcId="{A08D1D01-FB4D-420E-BB81-F76C25E92246}" destId="{C087898B-53F6-451F-A4D3-B8A2B794EC6E}" srcOrd="0" destOrd="0" presId="urn:microsoft.com/office/officeart/2005/8/layout/vList4"/>
    <dgm:cxn modelId="{4A382D2F-C542-483C-B038-5AA1B68EAEF2}" type="presOf" srcId="{BCA4344F-6A77-45BC-8993-495B88FBC9ED}" destId="{67A0509E-73B6-4BB6-B956-73A6833877ED}" srcOrd="0" destOrd="0" presId="urn:microsoft.com/office/officeart/2005/8/layout/vList4"/>
    <dgm:cxn modelId="{18A4B8DB-E629-4E78-9383-04D68BF12099}" type="presOf" srcId="{A59475D3-3A3F-4BC0-84E1-87132F1D664C}" destId="{11D5410F-A342-4D3E-A54B-D22E50457D4D}" srcOrd="1" destOrd="0" presId="urn:microsoft.com/office/officeart/2005/8/layout/vList4"/>
    <dgm:cxn modelId="{FB6E7F10-F614-47C5-9760-F3A6D3E17A6B}" type="presOf" srcId="{C0F430E3-8896-4454-B3AA-9122C5BDD8B8}" destId="{3E9446CD-825D-4172-8453-E50EF3DE2B8D}" srcOrd="0" destOrd="0" presId="urn:microsoft.com/office/officeart/2005/8/layout/vList4"/>
    <dgm:cxn modelId="{EC37D6B9-6B95-41D0-893C-4116C787A1B2}" srcId="{BCA4344F-6A77-45BC-8993-495B88FBC9ED}" destId="{A08D1D01-FB4D-420E-BB81-F76C25E92246}" srcOrd="0" destOrd="0" parTransId="{B03699C4-6313-4940-9F47-90A96568AFEE}" sibTransId="{38AA7ABE-4F59-4DD5-9521-3DBBF057E21F}"/>
    <dgm:cxn modelId="{CF2ABEDE-C1E0-4A20-8D39-16B6210E1E7C}" type="presOf" srcId="{C0F430E3-8896-4454-B3AA-9122C5BDD8B8}" destId="{A9492947-7846-4322-8C37-C63F4C1E66EC}" srcOrd="1" destOrd="0" presId="urn:microsoft.com/office/officeart/2005/8/layout/vList4"/>
    <dgm:cxn modelId="{D53DD7CB-9677-4437-91F3-C6A532667F45}" type="presParOf" srcId="{67A0509E-73B6-4BB6-B956-73A6833877ED}" destId="{D8C56588-AD37-47F8-9DCF-9D519B756A8C}" srcOrd="0" destOrd="0" presId="urn:microsoft.com/office/officeart/2005/8/layout/vList4"/>
    <dgm:cxn modelId="{0B7416B6-486D-4144-94E5-70A18B0F4C7F}" type="presParOf" srcId="{D8C56588-AD37-47F8-9DCF-9D519B756A8C}" destId="{C087898B-53F6-451F-A4D3-B8A2B794EC6E}" srcOrd="0" destOrd="0" presId="urn:microsoft.com/office/officeart/2005/8/layout/vList4"/>
    <dgm:cxn modelId="{ED96341A-F190-4899-8AA2-3292424CCD79}" type="presParOf" srcId="{D8C56588-AD37-47F8-9DCF-9D519B756A8C}" destId="{B36F9693-304E-4E0D-9BB7-C23D822A8BB3}" srcOrd="1" destOrd="0" presId="urn:microsoft.com/office/officeart/2005/8/layout/vList4"/>
    <dgm:cxn modelId="{DCC31C6E-5678-4012-AE79-E75A1EB88F8A}" type="presParOf" srcId="{D8C56588-AD37-47F8-9DCF-9D519B756A8C}" destId="{C02701C2-FD73-4A9B-AC1C-71B8B4BD8B26}" srcOrd="2" destOrd="0" presId="urn:microsoft.com/office/officeart/2005/8/layout/vList4"/>
    <dgm:cxn modelId="{D111CAEA-C49F-4F30-9988-680A78C5EB69}" type="presParOf" srcId="{67A0509E-73B6-4BB6-B956-73A6833877ED}" destId="{743A04C9-7A04-4912-B653-B916F82B8C0F}" srcOrd="1" destOrd="0" presId="urn:microsoft.com/office/officeart/2005/8/layout/vList4"/>
    <dgm:cxn modelId="{A8C2AEBD-E1C2-4D2A-A8BD-50D27A3D6729}" type="presParOf" srcId="{67A0509E-73B6-4BB6-B956-73A6833877ED}" destId="{DEF5DC02-D395-42C5-8507-E6CBA3FFA54F}" srcOrd="2" destOrd="0" presId="urn:microsoft.com/office/officeart/2005/8/layout/vList4"/>
    <dgm:cxn modelId="{573C8286-1CCE-4A1A-A1B8-DE083C9F8BD1}" type="presParOf" srcId="{DEF5DC02-D395-42C5-8507-E6CBA3FFA54F}" destId="{3E9446CD-825D-4172-8453-E50EF3DE2B8D}" srcOrd="0" destOrd="0" presId="urn:microsoft.com/office/officeart/2005/8/layout/vList4"/>
    <dgm:cxn modelId="{595C4C14-44B0-4727-B988-0B573BE6208C}" type="presParOf" srcId="{DEF5DC02-D395-42C5-8507-E6CBA3FFA54F}" destId="{B8D49FEC-21A6-45F8-AEB4-57805CF9BA34}" srcOrd="1" destOrd="0" presId="urn:microsoft.com/office/officeart/2005/8/layout/vList4"/>
    <dgm:cxn modelId="{7F7FFA73-3402-404F-8563-0AF458BEF4A9}" type="presParOf" srcId="{DEF5DC02-D395-42C5-8507-E6CBA3FFA54F}" destId="{A9492947-7846-4322-8C37-C63F4C1E66EC}" srcOrd="2" destOrd="0" presId="urn:microsoft.com/office/officeart/2005/8/layout/vList4"/>
    <dgm:cxn modelId="{044D1B6A-9AAD-455C-A59C-552ECE28D8E1}" type="presParOf" srcId="{67A0509E-73B6-4BB6-B956-73A6833877ED}" destId="{F826F2C0-5696-4C76-9DE2-F563E4D09BDA}" srcOrd="3" destOrd="0" presId="urn:microsoft.com/office/officeart/2005/8/layout/vList4"/>
    <dgm:cxn modelId="{C3D1B506-66A4-4B32-9BD4-66A8326D24E2}" type="presParOf" srcId="{67A0509E-73B6-4BB6-B956-73A6833877ED}" destId="{428E3378-1747-4C21-B059-428EF20BDFF7}" srcOrd="4" destOrd="0" presId="urn:microsoft.com/office/officeart/2005/8/layout/vList4"/>
    <dgm:cxn modelId="{8A6F1301-587C-40FA-87FF-455EDE062D27}" type="presParOf" srcId="{428E3378-1747-4C21-B059-428EF20BDFF7}" destId="{C904BBDA-C789-43BC-86DC-9A6A53521976}" srcOrd="0" destOrd="0" presId="urn:microsoft.com/office/officeart/2005/8/layout/vList4"/>
    <dgm:cxn modelId="{897789E6-32B5-4B78-A8B7-065B5DB0EB68}" type="presParOf" srcId="{428E3378-1747-4C21-B059-428EF20BDFF7}" destId="{943D8E62-E635-47E4-833D-CE7CED9B453D}" srcOrd="1" destOrd="0" presId="urn:microsoft.com/office/officeart/2005/8/layout/vList4"/>
    <dgm:cxn modelId="{A4AF54E7-B41D-487C-8231-1D97E8E61B54}" type="presParOf" srcId="{428E3378-1747-4C21-B059-428EF20BDFF7}" destId="{11D5410F-A342-4D3E-A54B-D22E50457D4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C19A98D-7C0D-4048-BC14-E81F1E4DF7B5}" type="doc">
      <dgm:prSet loTypeId="urn:microsoft.com/office/officeart/2005/8/layout/hierarchy4" loCatId="list" qsTypeId="urn:microsoft.com/office/officeart/2005/8/quickstyle/simple5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C898A30D-AB98-4965-BEB2-20807A2C276F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000" b="1" dirty="0" smtClean="0">
              <a:solidFill>
                <a:srgbClr val="7030A0"/>
              </a:solidFill>
            </a:rPr>
            <a:t>Международный пакт                                                                    о гражданских и политических правах</a:t>
          </a:r>
        </a:p>
        <a:p>
          <a:pPr algn="ctr"/>
          <a:r>
            <a:rPr lang="ru-RU" sz="2000" b="1" dirty="0" smtClean="0">
              <a:solidFill>
                <a:srgbClr val="7030A0"/>
              </a:solidFill>
            </a:rPr>
            <a:t>Европейская конвенция о защите прав человека</a:t>
          </a:r>
        </a:p>
        <a:p>
          <a:pPr algn="ctr"/>
          <a:r>
            <a:rPr lang="ru-RU" sz="2000" b="1" dirty="0" smtClean="0">
              <a:solidFill>
                <a:srgbClr val="7030A0"/>
              </a:solidFill>
            </a:rPr>
            <a:t>   Конвенция о правах ребенка</a:t>
          </a:r>
          <a:endParaRPr lang="ru-RU" sz="2000" dirty="0">
            <a:solidFill>
              <a:srgbClr val="7030A0"/>
            </a:solidFill>
          </a:endParaRPr>
        </a:p>
      </dgm:t>
    </dgm:pt>
    <dgm:pt modelId="{3C4EBAD4-0509-4DC2-A7BE-B32EE1FA42E3}" type="parTrans" cxnId="{7C8742AE-3198-4287-A84B-398F77E3A2CD}">
      <dgm:prSet/>
      <dgm:spPr/>
      <dgm:t>
        <a:bodyPr/>
        <a:lstStyle/>
        <a:p>
          <a:endParaRPr lang="ru-RU"/>
        </a:p>
      </dgm:t>
    </dgm:pt>
    <dgm:pt modelId="{3BD9A54B-52A3-480C-8D65-520FBF35272D}" type="sibTrans" cxnId="{7C8742AE-3198-4287-A84B-398F77E3A2CD}">
      <dgm:prSet/>
      <dgm:spPr/>
      <dgm:t>
        <a:bodyPr/>
        <a:lstStyle/>
        <a:p>
          <a:endParaRPr lang="ru-RU"/>
        </a:p>
      </dgm:t>
    </dgm:pt>
    <dgm:pt modelId="{473B2F40-6C17-42AF-AA14-27E4C055461F}">
      <dgm:prSet phldrT="[Текст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Конституция РФ</a:t>
          </a:r>
          <a:endParaRPr lang="ru-RU" b="1" dirty="0">
            <a:solidFill>
              <a:srgbClr val="7030A0"/>
            </a:solidFill>
          </a:endParaRPr>
        </a:p>
      </dgm:t>
    </dgm:pt>
    <dgm:pt modelId="{C180E704-EE93-4C9B-83EA-80C311244DEA}" type="parTrans" cxnId="{46154A93-B28A-4329-8583-D7DE6CDECB1C}">
      <dgm:prSet/>
      <dgm:spPr/>
      <dgm:t>
        <a:bodyPr/>
        <a:lstStyle/>
        <a:p>
          <a:endParaRPr lang="ru-RU"/>
        </a:p>
      </dgm:t>
    </dgm:pt>
    <dgm:pt modelId="{D83133CA-51C9-48AA-B89F-1C0C06D35499}" type="sibTrans" cxnId="{46154A93-B28A-4329-8583-D7DE6CDECB1C}">
      <dgm:prSet/>
      <dgm:spPr/>
      <dgm:t>
        <a:bodyPr/>
        <a:lstStyle/>
        <a:p>
          <a:endParaRPr lang="ru-RU"/>
        </a:p>
      </dgm:t>
    </dgm:pt>
    <dgm:pt modelId="{97D6F8F4-C9F4-4770-81E8-7618ECF82BF9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rgbClr val="7030A0"/>
              </a:solidFill>
            </a:rPr>
            <a:t>Указ   Президента «О национальной стратегии действий в интересах детей на 2012-2017 годы»</a:t>
          </a:r>
          <a:endParaRPr lang="ru-RU" sz="1200" dirty="0">
            <a:solidFill>
              <a:srgbClr val="7030A0"/>
            </a:solidFill>
          </a:endParaRPr>
        </a:p>
      </dgm:t>
    </dgm:pt>
    <dgm:pt modelId="{2D58C767-6D64-4ABC-A886-A1A814380CFC}" type="parTrans" cxnId="{514E1F34-1373-4990-B531-D44BFA3AC55B}">
      <dgm:prSet/>
      <dgm:spPr/>
      <dgm:t>
        <a:bodyPr/>
        <a:lstStyle/>
        <a:p>
          <a:endParaRPr lang="ru-RU"/>
        </a:p>
      </dgm:t>
    </dgm:pt>
    <dgm:pt modelId="{6246BEA0-D2CC-4CD5-B509-1D611CA81BCF}" type="sibTrans" cxnId="{514E1F34-1373-4990-B531-D44BFA3AC55B}">
      <dgm:prSet/>
      <dgm:spPr/>
      <dgm:t>
        <a:bodyPr/>
        <a:lstStyle/>
        <a:p>
          <a:endParaRPr lang="ru-RU"/>
        </a:p>
      </dgm:t>
    </dgm:pt>
    <dgm:pt modelId="{D65D6048-B9DF-446C-8BED-6EB1A5A67E20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rgbClr val="7030A0"/>
              </a:solidFill>
            </a:rPr>
            <a:t>Распоряжение Правительства РФ «Концепция развития до 2017 г. сети служб медиации…» </a:t>
          </a:r>
          <a:endParaRPr lang="ru-RU" sz="1200" dirty="0">
            <a:solidFill>
              <a:srgbClr val="7030A0"/>
            </a:solidFill>
          </a:endParaRPr>
        </a:p>
      </dgm:t>
    </dgm:pt>
    <dgm:pt modelId="{99955B6D-DEC7-4692-B60C-0E869AA861C9}" type="parTrans" cxnId="{06AD6BE6-0D2C-4D97-8223-2EAE0701D7AC}">
      <dgm:prSet/>
      <dgm:spPr/>
      <dgm:t>
        <a:bodyPr/>
        <a:lstStyle/>
        <a:p>
          <a:endParaRPr lang="ru-RU"/>
        </a:p>
      </dgm:t>
    </dgm:pt>
    <dgm:pt modelId="{9E7868F8-CD31-4357-A7AD-B75D19D5C324}" type="sibTrans" cxnId="{06AD6BE6-0D2C-4D97-8223-2EAE0701D7AC}">
      <dgm:prSet/>
      <dgm:spPr/>
      <dgm:t>
        <a:bodyPr/>
        <a:lstStyle/>
        <a:p>
          <a:endParaRPr lang="ru-RU"/>
        </a:p>
      </dgm:t>
    </dgm:pt>
    <dgm:pt modelId="{0B10E77A-FA35-4251-8EC1-C6E6E11BE28A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7030A0"/>
              </a:solidFill>
            </a:rPr>
            <a:t>273-ФЗ  «Об образовании в Российской Федерации»</a:t>
          </a:r>
          <a:endParaRPr lang="ru-RU" dirty="0" smtClean="0">
            <a:solidFill>
              <a:srgbClr val="7030A0"/>
            </a:solidFill>
          </a:endParaRP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solidFill>
              <a:srgbClr val="7030A0"/>
            </a:solidFill>
          </a:endParaRPr>
        </a:p>
      </dgm:t>
    </dgm:pt>
    <dgm:pt modelId="{2A5A54D0-6C37-415D-AA4C-84896D05D813}" type="parTrans" cxnId="{7BC8DCAD-CE1A-4CC1-9206-2F4C22619E2E}">
      <dgm:prSet/>
      <dgm:spPr/>
      <dgm:t>
        <a:bodyPr/>
        <a:lstStyle/>
        <a:p>
          <a:endParaRPr lang="ru-RU"/>
        </a:p>
      </dgm:t>
    </dgm:pt>
    <dgm:pt modelId="{2651B5B3-AA65-4BB7-8E56-B6FEE88B2B2A}" type="sibTrans" cxnId="{7BC8DCAD-CE1A-4CC1-9206-2F4C22619E2E}">
      <dgm:prSet/>
      <dgm:spPr/>
      <dgm:t>
        <a:bodyPr/>
        <a:lstStyle/>
        <a:p>
          <a:endParaRPr lang="ru-RU"/>
        </a:p>
      </dgm:t>
    </dgm:pt>
    <dgm:pt modelId="{5A5A83C7-7DE7-41FF-9BA2-7D6954241125}">
      <dgm:prSet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rgbClr val="7030A0"/>
              </a:solidFill>
            </a:rPr>
            <a:t>124-ФЗ  «Об основных гарантиях прав ребенка в Российской Федерации»</a:t>
          </a:r>
          <a:endParaRPr lang="ru-RU" sz="1200" dirty="0">
            <a:solidFill>
              <a:srgbClr val="7030A0"/>
            </a:solidFill>
          </a:endParaRPr>
        </a:p>
      </dgm:t>
    </dgm:pt>
    <dgm:pt modelId="{0F12CF92-F0A8-43BD-B8AC-FEDBB2114EC0}" type="parTrans" cxnId="{4993A367-BB53-4B15-9DB5-FC810352C14D}">
      <dgm:prSet/>
      <dgm:spPr/>
      <dgm:t>
        <a:bodyPr/>
        <a:lstStyle/>
        <a:p>
          <a:endParaRPr lang="ru-RU"/>
        </a:p>
      </dgm:t>
    </dgm:pt>
    <dgm:pt modelId="{4D297742-CD86-4F32-863A-0F9CBC77F605}" type="sibTrans" cxnId="{4993A367-BB53-4B15-9DB5-FC810352C14D}">
      <dgm:prSet/>
      <dgm:spPr/>
      <dgm:t>
        <a:bodyPr/>
        <a:lstStyle/>
        <a:p>
          <a:endParaRPr lang="ru-RU"/>
        </a:p>
      </dgm:t>
    </dgm:pt>
    <dgm:pt modelId="{006E93A6-296A-44D5-88E4-616D33AAAEE5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120-ФЗ</a:t>
          </a:r>
        </a:p>
        <a:p>
          <a:r>
            <a:rPr lang="ru-RU" b="1" dirty="0" smtClean="0">
              <a:solidFill>
                <a:srgbClr val="7030A0"/>
              </a:solidFill>
            </a:rPr>
            <a:t> «Об основах системы профилактики безнадзорности и правонарушений несовершеннолетних»</a:t>
          </a:r>
          <a:endParaRPr lang="ru-RU" dirty="0">
            <a:solidFill>
              <a:srgbClr val="7030A0"/>
            </a:solidFill>
          </a:endParaRPr>
        </a:p>
      </dgm:t>
    </dgm:pt>
    <dgm:pt modelId="{12E75D6A-200A-468B-BDF0-336D471AB4EB}" type="parTrans" cxnId="{FBD9128D-C0EC-4586-8E97-D4C2BA33D768}">
      <dgm:prSet/>
      <dgm:spPr/>
      <dgm:t>
        <a:bodyPr/>
        <a:lstStyle/>
        <a:p>
          <a:endParaRPr lang="ru-RU"/>
        </a:p>
      </dgm:t>
    </dgm:pt>
    <dgm:pt modelId="{DA473752-3A28-4C00-892D-F9493415DB6B}" type="sibTrans" cxnId="{FBD9128D-C0EC-4586-8E97-D4C2BA33D768}">
      <dgm:prSet/>
      <dgm:spPr/>
      <dgm:t>
        <a:bodyPr/>
        <a:lstStyle/>
        <a:p>
          <a:endParaRPr lang="ru-RU"/>
        </a:p>
      </dgm:t>
    </dgm:pt>
    <dgm:pt modelId="{F3790BEF-7DEA-48FF-AA86-B1EBB6805666}">
      <dgm:prSet phldrT="[Текст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7030A0"/>
              </a:solidFill>
            </a:rPr>
            <a:t>193-ФЗ  «Об альтернативной процедуре урегулирования споров  с участием посредника (процедуре медиации)»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solidFill>
              <a:srgbClr val="7030A0"/>
            </a:solidFill>
          </a:endParaRPr>
        </a:p>
      </dgm:t>
    </dgm:pt>
    <dgm:pt modelId="{11015D98-691F-427D-A001-4640A6E5F721}" type="parTrans" cxnId="{B71F110F-D8AE-488B-86C8-358BB38C0E75}">
      <dgm:prSet/>
      <dgm:spPr/>
      <dgm:t>
        <a:bodyPr/>
        <a:lstStyle/>
        <a:p>
          <a:endParaRPr lang="ru-RU"/>
        </a:p>
      </dgm:t>
    </dgm:pt>
    <dgm:pt modelId="{D20841B0-0693-4C8D-AFF8-E1EF641FF560}" type="sibTrans" cxnId="{B71F110F-D8AE-488B-86C8-358BB38C0E75}">
      <dgm:prSet/>
      <dgm:spPr/>
      <dgm:t>
        <a:bodyPr/>
        <a:lstStyle/>
        <a:p>
          <a:endParaRPr lang="ru-RU"/>
        </a:p>
      </dgm:t>
    </dgm:pt>
    <dgm:pt modelId="{AEC37FA3-D994-4193-B208-E20644449854}" type="pres">
      <dgm:prSet presAssocID="{6C19A98D-7C0D-4048-BC14-E81F1E4DF7B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E0AD39B-5376-4E16-94C8-8FE93AF489C7}" type="pres">
      <dgm:prSet presAssocID="{C898A30D-AB98-4965-BEB2-20807A2C276F}" presName="vertOne" presStyleCnt="0"/>
      <dgm:spPr/>
    </dgm:pt>
    <dgm:pt modelId="{167A8765-3486-40DF-9F1D-EBD8877989D5}" type="pres">
      <dgm:prSet presAssocID="{C898A30D-AB98-4965-BEB2-20807A2C276F}" presName="txOne" presStyleLbl="node0" presStyleIdx="0" presStyleCnt="1" custScaleY="80181" custLinFactNeighborY="663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DC0663-739D-4E27-B277-571B7CEACAD9}" type="pres">
      <dgm:prSet presAssocID="{C898A30D-AB98-4965-BEB2-20807A2C276F}" presName="parTransOne" presStyleCnt="0"/>
      <dgm:spPr/>
    </dgm:pt>
    <dgm:pt modelId="{DE45C816-BA52-460B-82E4-17FEEBD2093B}" type="pres">
      <dgm:prSet presAssocID="{C898A30D-AB98-4965-BEB2-20807A2C276F}" presName="horzOne" presStyleCnt="0"/>
      <dgm:spPr/>
    </dgm:pt>
    <dgm:pt modelId="{51A9090A-24D3-4014-8539-67BD45A89DB4}" type="pres">
      <dgm:prSet presAssocID="{473B2F40-6C17-42AF-AA14-27E4C055461F}" presName="vertTwo" presStyleCnt="0"/>
      <dgm:spPr/>
    </dgm:pt>
    <dgm:pt modelId="{3599228A-42D7-4775-A56D-38801EECC2D4}" type="pres">
      <dgm:prSet presAssocID="{473B2F40-6C17-42AF-AA14-27E4C055461F}" presName="txTwo" presStyleLbl="node2" presStyleIdx="0" presStyleCnt="2" custScaleY="59776" custLinFactNeighborY="338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5C5D95-B949-4EEE-A7BA-374B040F9FE4}" type="pres">
      <dgm:prSet presAssocID="{473B2F40-6C17-42AF-AA14-27E4C055461F}" presName="parTransTwo" presStyleCnt="0"/>
      <dgm:spPr/>
    </dgm:pt>
    <dgm:pt modelId="{7E541CFC-9D4D-4298-AD4F-4C0D99ED7776}" type="pres">
      <dgm:prSet presAssocID="{473B2F40-6C17-42AF-AA14-27E4C055461F}" presName="horzTwo" presStyleCnt="0"/>
      <dgm:spPr/>
    </dgm:pt>
    <dgm:pt modelId="{F10C16AD-F4B6-4D1A-B8EF-0C353782A6B8}" type="pres">
      <dgm:prSet presAssocID="{97D6F8F4-C9F4-4770-81E8-7618ECF82BF9}" presName="vertThree" presStyleCnt="0"/>
      <dgm:spPr/>
    </dgm:pt>
    <dgm:pt modelId="{5BE71073-9C91-40B3-8766-D916A432A6CE}" type="pres">
      <dgm:prSet presAssocID="{97D6F8F4-C9F4-4770-81E8-7618ECF82BF9}" presName="txThree" presStyleLbl="node3" presStyleIdx="0" presStyleCnt="5" custScaleX="430064" custScaleY="1246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D0ADEC-FC78-4AF2-9C74-0E5254715357}" type="pres">
      <dgm:prSet presAssocID="{97D6F8F4-C9F4-4770-81E8-7618ECF82BF9}" presName="horzThree" presStyleCnt="0"/>
      <dgm:spPr/>
    </dgm:pt>
    <dgm:pt modelId="{88649571-9AEB-4DB7-9A42-EE67594A187B}" type="pres">
      <dgm:prSet presAssocID="{6246BEA0-D2CC-4CD5-B509-1D611CA81BCF}" presName="sibSpaceThree" presStyleCnt="0"/>
      <dgm:spPr/>
    </dgm:pt>
    <dgm:pt modelId="{EE5D172F-8EAC-4E38-A760-029EE85D94D1}" type="pres">
      <dgm:prSet presAssocID="{D65D6048-B9DF-446C-8BED-6EB1A5A67E20}" presName="vertThree" presStyleCnt="0"/>
      <dgm:spPr/>
    </dgm:pt>
    <dgm:pt modelId="{91F4A1A8-1A60-4DC2-822E-F00966F66911}" type="pres">
      <dgm:prSet presAssocID="{D65D6048-B9DF-446C-8BED-6EB1A5A67E20}" presName="txThree" presStyleLbl="node3" presStyleIdx="1" presStyleCnt="5" custScaleX="406262" custScaleY="1246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AB324A-4619-4CF1-80EF-019B30E1BCA8}" type="pres">
      <dgm:prSet presAssocID="{D65D6048-B9DF-446C-8BED-6EB1A5A67E20}" presName="horzThree" presStyleCnt="0"/>
      <dgm:spPr/>
    </dgm:pt>
    <dgm:pt modelId="{DCB92FA6-8DB2-436B-9F28-4A38BB93F986}" type="pres">
      <dgm:prSet presAssocID="{D83133CA-51C9-48AA-B89F-1C0C06D35499}" presName="sibSpaceTwo" presStyleCnt="0"/>
      <dgm:spPr/>
    </dgm:pt>
    <dgm:pt modelId="{E105C870-8DFA-455B-B0F3-37F5E3300EDE}" type="pres">
      <dgm:prSet presAssocID="{0B10E77A-FA35-4251-8EC1-C6E6E11BE28A}" presName="vertTwo" presStyleCnt="0"/>
      <dgm:spPr/>
    </dgm:pt>
    <dgm:pt modelId="{DE7BFA22-1DFD-4770-B15D-C22F9AD07069}" type="pres">
      <dgm:prSet presAssocID="{0B10E77A-FA35-4251-8EC1-C6E6E11BE28A}" presName="txTwo" presStyleLbl="node2" presStyleIdx="1" presStyleCnt="2" custScaleX="101459" custScaleY="59776" custLinFactNeighborX="241" custLinFactNeighborY="338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BFFF45-65CC-48DB-9D02-78F0D698E4D3}" type="pres">
      <dgm:prSet presAssocID="{0B10E77A-FA35-4251-8EC1-C6E6E11BE28A}" presName="parTransTwo" presStyleCnt="0"/>
      <dgm:spPr/>
    </dgm:pt>
    <dgm:pt modelId="{39D8FFFE-16EC-48C7-A0F3-BD07211C11A6}" type="pres">
      <dgm:prSet presAssocID="{0B10E77A-FA35-4251-8EC1-C6E6E11BE28A}" presName="horzTwo" presStyleCnt="0"/>
      <dgm:spPr/>
    </dgm:pt>
    <dgm:pt modelId="{4F9429E8-34B1-4596-8457-E33B417D59A2}" type="pres">
      <dgm:prSet presAssocID="{5A5A83C7-7DE7-41FF-9BA2-7D6954241125}" presName="vertThree" presStyleCnt="0"/>
      <dgm:spPr/>
    </dgm:pt>
    <dgm:pt modelId="{408E329C-5107-49AB-B4B6-69C0C301FD95}" type="pres">
      <dgm:prSet presAssocID="{5A5A83C7-7DE7-41FF-9BA2-7D6954241125}" presName="txThree" presStyleLbl="node3" presStyleIdx="2" presStyleCnt="5" custScaleX="329119" custScaleY="1281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28C899-9556-437F-9E7C-7A46C1621518}" type="pres">
      <dgm:prSet presAssocID="{5A5A83C7-7DE7-41FF-9BA2-7D6954241125}" presName="horzThree" presStyleCnt="0"/>
      <dgm:spPr/>
    </dgm:pt>
    <dgm:pt modelId="{4966065C-65C7-4167-9A64-D13B30C6B035}" type="pres">
      <dgm:prSet presAssocID="{4D297742-CD86-4F32-863A-0F9CBC77F605}" presName="sibSpaceThree" presStyleCnt="0"/>
      <dgm:spPr/>
    </dgm:pt>
    <dgm:pt modelId="{C8C5D0DD-3586-412F-928D-14E3E325DCB2}" type="pres">
      <dgm:prSet presAssocID="{006E93A6-296A-44D5-88E4-616D33AAAEE5}" presName="vertThree" presStyleCnt="0"/>
      <dgm:spPr/>
    </dgm:pt>
    <dgm:pt modelId="{070DA757-4B35-4BC0-BEC8-D3AA45307B8E}" type="pres">
      <dgm:prSet presAssocID="{006E93A6-296A-44D5-88E4-616D33AAAEE5}" presName="txThree" presStyleLbl="node3" presStyleIdx="3" presStyleCnt="5" custScaleX="542634" custScaleY="1286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C0E6D2-6E76-4475-899B-0D4CDA440804}" type="pres">
      <dgm:prSet presAssocID="{006E93A6-296A-44D5-88E4-616D33AAAEE5}" presName="horzThree" presStyleCnt="0"/>
      <dgm:spPr/>
    </dgm:pt>
    <dgm:pt modelId="{67BBEBD1-A5C5-4CEE-AA02-47484D288118}" type="pres">
      <dgm:prSet presAssocID="{DA473752-3A28-4C00-892D-F9493415DB6B}" presName="sibSpaceThree" presStyleCnt="0"/>
      <dgm:spPr/>
    </dgm:pt>
    <dgm:pt modelId="{6C37A355-AE28-436E-A548-9E663A9C6AAD}" type="pres">
      <dgm:prSet presAssocID="{F3790BEF-7DEA-48FF-AA86-B1EBB6805666}" presName="vertThree" presStyleCnt="0"/>
      <dgm:spPr/>
    </dgm:pt>
    <dgm:pt modelId="{D4618844-6C0F-4949-8B00-C11D3B39B3D5}" type="pres">
      <dgm:prSet presAssocID="{F3790BEF-7DEA-48FF-AA86-B1EBB6805666}" presName="txThree" presStyleLbl="node3" presStyleIdx="4" presStyleCnt="5" custScaleX="350859" custScaleY="127942" custLinFactNeighborX="-19340" custLinFactNeighborY="20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3D8DB3-F714-4D21-883F-2C9330B28CA2}" type="pres">
      <dgm:prSet presAssocID="{F3790BEF-7DEA-48FF-AA86-B1EBB6805666}" presName="horzThree" presStyleCnt="0"/>
      <dgm:spPr/>
    </dgm:pt>
  </dgm:ptLst>
  <dgm:cxnLst>
    <dgm:cxn modelId="{452B20A2-FB7F-46BC-B54C-26C4955198E3}" type="presOf" srcId="{F3790BEF-7DEA-48FF-AA86-B1EBB6805666}" destId="{D4618844-6C0F-4949-8B00-C11D3B39B3D5}" srcOrd="0" destOrd="0" presId="urn:microsoft.com/office/officeart/2005/8/layout/hierarchy4"/>
    <dgm:cxn modelId="{260AE2F3-32F5-4255-92E4-497635B8E20A}" type="presOf" srcId="{5A5A83C7-7DE7-41FF-9BA2-7D6954241125}" destId="{408E329C-5107-49AB-B4B6-69C0C301FD95}" srcOrd="0" destOrd="0" presId="urn:microsoft.com/office/officeart/2005/8/layout/hierarchy4"/>
    <dgm:cxn modelId="{6E88F355-EBBC-418C-9127-6316C0E0C5E6}" type="presOf" srcId="{006E93A6-296A-44D5-88E4-616D33AAAEE5}" destId="{070DA757-4B35-4BC0-BEC8-D3AA45307B8E}" srcOrd="0" destOrd="0" presId="urn:microsoft.com/office/officeart/2005/8/layout/hierarchy4"/>
    <dgm:cxn modelId="{7C8742AE-3198-4287-A84B-398F77E3A2CD}" srcId="{6C19A98D-7C0D-4048-BC14-E81F1E4DF7B5}" destId="{C898A30D-AB98-4965-BEB2-20807A2C276F}" srcOrd="0" destOrd="0" parTransId="{3C4EBAD4-0509-4DC2-A7BE-B32EE1FA42E3}" sibTransId="{3BD9A54B-52A3-480C-8D65-520FBF35272D}"/>
    <dgm:cxn modelId="{DA350D45-3D09-4E9A-BB90-5D49F391ECF0}" type="presOf" srcId="{0B10E77A-FA35-4251-8EC1-C6E6E11BE28A}" destId="{DE7BFA22-1DFD-4770-B15D-C22F9AD07069}" srcOrd="0" destOrd="0" presId="urn:microsoft.com/office/officeart/2005/8/layout/hierarchy4"/>
    <dgm:cxn modelId="{514E1F34-1373-4990-B531-D44BFA3AC55B}" srcId="{473B2F40-6C17-42AF-AA14-27E4C055461F}" destId="{97D6F8F4-C9F4-4770-81E8-7618ECF82BF9}" srcOrd="0" destOrd="0" parTransId="{2D58C767-6D64-4ABC-A886-A1A814380CFC}" sibTransId="{6246BEA0-D2CC-4CD5-B509-1D611CA81BCF}"/>
    <dgm:cxn modelId="{7BC8DCAD-CE1A-4CC1-9206-2F4C22619E2E}" srcId="{C898A30D-AB98-4965-BEB2-20807A2C276F}" destId="{0B10E77A-FA35-4251-8EC1-C6E6E11BE28A}" srcOrd="1" destOrd="0" parTransId="{2A5A54D0-6C37-415D-AA4C-84896D05D813}" sibTransId="{2651B5B3-AA65-4BB7-8E56-B6FEE88B2B2A}"/>
    <dgm:cxn modelId="{0A42BDEB-5FB3-4816-BB2B-565A2C14183B}" type="presOf" srcId="{473B2F40-6C17-42AF-AA14-27E4C055461F}" destId="{3599228A-42D7-4775-A56D-38801EECC2D4}" srcOrd="0" destOrd="0" presId="urn:microsoft.com/office/officeart/2005/8/layout/hierarchy4"/>
    <dgm:cxn modelId="{46154A93-B28A-4329-8583-D7DE6CDECB1C}" srcId="{C898A30D-AB98-4965-BEB2-20807A2C276F}" destId="{473B2F40-6C17-42AF-AA14-27E4C055461F}" srcOrd="0" destOrd="0" parTransId="{C180E704-EE93-4C9B-83EA-80C311244DEA}" sibTransId="{D83133CA-51C9-48AA-B89F-1C0C06D35499}"/>
    <dgm:cxn modelId="{FBD9128D-C0EC-4586-8E97-D4C2BA33D768}" srcId="{0B10E77A-FA35-4251-8EC1-C6E6E11BE28A}" destId="{006E93A6-296A-44D5-88E4-616D33AAAEE5}" srcOrd="1" destOrd="0" parTransId="{12E75D6A-200A-468B-BDF0-336D471AB4EB}" sibTransId="{DA473752-3A28-4C00-892D-F9493415DB6B}"/>
    <dgm:cxn modelId="{06AD6BE6-0D2C-4D97-8223-2EAE0701D7AC}" srcId="{473B2F40-6C17-42AF-AA14-27E4C055461F}" destId="{D65D6048-B9DF-446C-8BED-6EB1A5A67E20}" srcOrd="1" destOrd="0" parTransId="{99955B6D-DEC7-4692-B60C-0E869AA861C9}" sibTransId="{9E7868F8-CD31-4357-A7AD-B75D19D5C324}"/>
    <dgm:cxn modelId="{9528CA5D-C91B-47F4-9F98-073D5013C0D5}" type="presOf" srcId="{D65D6048-B9DF-446C-8BED-6EB1A5A67E20}" destId="{91F4A1A8-1A60-4DC2-822E-F00966F66911}" srcOrd="0" destOrd="0" presId="urn:microsoft.com/office/officeart/2005/8/layout/hierarchy4"/>
    <dgm:cxn modelId="{1AB68D96-85D1-4D1B-BAA8-560A45D804D5}" type="presOf" srcId="{6C19A98D-7C0D-4048-BC14-E81F1E4DF7B5}" destId="{AEC37FA3-D994-4193-B208-E20644449854}" srcOrd="0" destOrd="0" presId="urn:microsoft.com/office/officeart/2005/8/layout/hierarchy4"/>
    <dgm:cxn modelId="{B71F110F-D8AE-488B-86C8-358BB38C0E75}" srcId="{0B10E77A-FA35-4251-8EC1-C6E6E11BE28A}" destId="{F3790BEF-7DEA-48FF-AA86-B1EBB6805666}" srcOrd="2" destOrd="0" parTransId="{11015D98-691F-427D-A001-4640A6E5F721}" sibTransId="{D20841B0-0693-4C8D-AFF8-E1EF641FF560}"/>
    <dgm:cxn modelId="{8561641B-043C-46B5-81A7-B5F85CFD3746}" type="presOf" srcId="{97D6F8F4-C9F4-4770-81E8-7618ECF82BF9}" destId="{5BE71073-9C91-40B3-8766-D916A432A6CE}" srcOrd="0" destOrd="0" presId="urn:microsoft.com/office/officeart/2005/8/layout/hierarchy4"/>
    <dgm:cxn modelId="{0399DB5E-D6AC-40B4-8C0D-0E3C2C37E17A}" type="presOf" srcId="{C898A30D-AB98-4965-BEB2-20807A2C276F}" destId="{167A8765-3486-40DF-9F1D-EBD8877989D5}" srcOrd="0" destOrd="0" presId="urn:microsoft.com/office/officeart/2005/8/layout/hierarchy4"/>
    <dgm:cxn modelId="{4993A367-BB53-4B15-9DB5-FC810352C14D}" srcId="{0B10E77A-FA35-4251-8EC1-C6E6E11BE28A}" destId="{5A5A83C7-7DE7-41FF-9BA2-7D6954241125}" srcOrd="0" destOrd="0" parTransId="{0F12CF92-F0A8-43BD-B8AC-FEDBB2114EC0}" sibTransId="{4D297742-CD86-4F32-863A-0F9CBC77F605}"/>
    <dgm:cxn modelId="{8DD8723E-908A-4A4C-9932-BF24493B17D3}" type="presParOf" srcId="{AEC37FA3-D994-4193-B208-E20644449854}" destId="{BE0AD39B-5376-4E16-94C8-8FE93AF489C7}" srcOrd="0" destOrd="0" presId="urn:microsoft.com/office/officeart/2005/8/layout/hierarchy4"/>
    <dgm:cxn modelId="{54472B04-3F14-4939-8314-0BB3DA7CE86A}" type="presParOf" srcId="{BE0AD39B-5376-4E16-94C8-8FE93AF489C7}" destId="{167A8765-3486-40DF-9F1D-EBD8877989D5}" srcOrd="0" destOrd="0" presId="urn:microsoft.com/office/officeart/2005/8/layout/hierarchy4"/>
    <dgm:cxn modelId="{9176B7B5-1DC2-4494-BE02-4C4E20BF6374}" type="presParOf" srcId="{BE0AD39B-5376-4E16-94C8-8FE93AF489C7}" destId="{27DC0663-739D-4E27-B277-571B7CEACAD9}" srcOrd="1" destOrd="0" presId="urn:microsoft.com/office/officeart/2005/8/layout/hierarchy4"/>
    <dgm:cxn modelId="{BB98E493-132A-4609-82E3-5787EF126E13}" type="presParOf" srcId="{BE0AD39B-5376-4E16-94C8-8FE93AF489C7}" destId="{DE45C816-BA52-460B-82E4-17FEEBD2093B}" srcOrd="2" destOrd="0" presId="urn:microsoft.com/office/officeart/2005/8/layout/hierarchy4"/>
    <dgm:cxn modelId="{389B7970-5B89-4A41-A610-B49CF0B2FAA4}" type="presParOf" srcId="{DE45C816-BA52-460B-82E4-17FEEBD2093B}" destId="{51A9090A-24D3-4014-8539-67BD45A89DB4}" srcOrd="0" destOrd="0" presId="urn:microsoft.com/office/officeart/2005/8/layout/hierarchy4"/>
    <dgm:cxn modelId="{B8D71BAA-8A32-47D6-8CCD-EDE10AC8BA06}" type="presParOf" srcId="{51A9090A-24D3-4014-8539-67BD45A89DB4}" destId="{3599228A-42D7-4775-A56D-38801EECC2D4}" srcOrd="0" destOrd="0" presId="urn:microsoft.com/office/officeart/2005/8/layout/hierarchy4"/>
    <dgm:cxn modelId="{48C5F956-8553-45AB-8C6B-26827484662C}" type="presParOf" srcId="{51A9090A-24D3-4014-8539-67BD45A89DB4}" destId="{2F5C5D95-B949-4EEE-A7BA-374B040F9FE4}" srcOrd="1" destOrd="0" presId="urn:microsoft.com/office/officeart/2005/8/layout/hierarchy4"/>
    <dgm:cxn modelId="{F0D22ED8-B28A-41D7-B602-7423AA2BA4F9}" type="presParOf" srcId="{51A9090A-24D3-4014-8539-67BD45A89DB4}" destId="{7E541CFC-9D4D-4298-AD4F-4C0D99ED7776}" srcOrd="2" destOrd="0" presId="urn:microsoft.com/office/officeart/2005/8/layout/hierarchy4"/>
    <dgm:cxn modelId="{FE662FF0-8215-4F77-99C2-14048D346575}" type="presParOf" srcId="{7E541CFC-9D4D-4298-AD4F-4C0D99ED7776}" destId="{F10C16AD-F4B6-4D1A-B8EF-0C353782A6B8}" srcOrd="0" destOrd="0" presId="urn:microsoft.com/office/officeart/2005/8/layout/hierarchy4"/>
    <dgm:cxn modelId="{19ACF83D-2C4C-4777-BE2B-5E8D129936B1}" type="presParOf" srcId="{F10C16AD-F4B6-4D1A-B8EF-0C353782A6B8}" destId="{5BE71073-9C91-40B3-8766-D916A432A6CE}" srcOrd="0" destOrd="0" presId="urn:microsoft.com/office/officeart/2005/8/layout/hierarchy4"/>
    <dgm:cxn modelId="{B27133D8-A3A6-4719-911C-C7E77A415044}" type="presParOf" srcId="{F10C16AD-F4B6-4D1A-B8EF-0C353782A6B8}" destId="{30D0ADEC-FC78-4AF2-9C74-0E5254715357}" srcOrd="1" destOrd="0" presId="urn:microsoft.com/office/officeart/2005/8/layout/hierarchy4"/>
    <dgm:cxn modelId="{7A03760E-EA26-45C4-B76B-578797F708B1}" type="presParOf" srcId="{7E541CFC-9D4D-4298-AD4F-4C0D99ED7776}" destId="{88649571-9AEB-4DB7-9A42-EE67594A187B}" srcOrd="1" destOrd="0" presId="urn:microsoft.com/office/officeart/2005/8/layout/hierarchy4"/>
    <dgm:cxn modelId="{838AD2F3-274E-4505-9342-97E62B2F112B}" type="presParOf" srcId="{7E541CFC-9D4D-4298-AD4F-4C0D99ED7776}" destId="{EE5D172F-8EAC-4E38-A760-029EE85D94D1}" srcOrd="2" destOrd="0" presId="urn:microsoft.com/office/officeart/2005/8/layout/hierarchy4"/>
    <dgm:cxn modelId="{2A011E6E-103B-4C56-9BD0-58C0375E51EE}" type="presParOf" srcId="{EE5D172F-8EAC-4E38-A760-029EE85D94D1}" destId="{91F4A1A8-1A60-4DC2-822E-F00966F66911}" srcOrd="0" destOrd="0" presId="urn:microsoft.com/office/officeart/2005/8/layout/hierarchy4"/>
    <dgm:cxn modelId="{7CCE704B-9EC3-456D-8B63-D64BA11FC080}" type="presParOf" srcId="{EE5D172F-8EAC-4E38-A760-029EE85D94D1}" destId="{A1AB324A-4619-4CF1-80EF-019B30E1BCA8}" srcOrd="1" destOrd="0" presId="urn:microsoft.com/office/officeart/2005/8/layout/hierarchy4"/>
    <dgm:cxn modelId="{79967ADA-280A-4A2B-807E-68B434DB9DF9}" type="presParOf" srcId="{DE45C816-BA52-460B-82E4-17FEEBD2093B}" destId="{DCB92FA6-8DB2-436B-9F28-4A38BB93F986}" srcOrd="1" destOrd="0" presId="urn:microsoft.com/office/officeart/2005/8/layout/hierarchy4"/>
    <dgm:cxn modelId="{1871CECB-9B29-4F64-BC4E-08C972F2C85D}" type="presParOf" srcId="{DE45C816-BA52-460B-82E4-17FEEBD2093B}" destId="{E105C870-8DFA-455B-B0F3-37F5E3300EDE}" srcOrd="2" destOrd="0" presId="urn:microsoft.com/office/officeart/2005/8/layout/hierarchy4"/>
    <dgm:cxn modelId="{EC9F4DBC-508D-4139-BAFD-CD2F64F68C32}" type="presParOf" srcId="{E105C870-8DFA-455B-B0F3-37F5E3300EDE}" destId="{DE7BFA22-1DFD-4770-B15D-C22F9AD07069}" srcOrd="0" destOrd="0" presId="urn:microsoft.com/office/officeart/2005/8/layout/hierarchy4"/>
    <dgm:cxn modelId="{FA7C3DA5-143A-4F4F-AE25-780EF930B04C}" type="presParOf" srcId="{E105C870-8DFA-455B-B0F3-37F5E3300EDE}" destId="{2DBFFF45-65CC-48DB-9D02-78F0D698E4D3}" srcOrd="1" destOrd="0" presId="urn:microsoft.com/office/officeart/2005/8/layout/hierarchy4"/>
    <dgm:cxn modelId="{0031544D-376D-4D80-9DBB-E6C4FBAD3F3E}" type="presParOf" srcId="{E105C870-8DFA-455B-B0F3-37F5E3300EDE}" destId="{39D8FFFE-16EC-48C7-A0F3-BD07211C11A6}" srcOrd="2" destOrd="0" presId="urn:microsoft.com/office/officeart/2005/8/layout/hierarchy4"/>
    <dgm:cxn modelId="{F0D67958-B99C-4E14-AD67-0D152231BAC5}" type="presParOf" srcId="{39D8FFFE-16EC-48C7-A0F3-BD07211C11A6}" destId="{4F9429E8-34B1-4596-8457-E33B417D59A2}" srcOrd="0" destOrd="0" presId="urn:microsoft.com/office/officeart/2005/8/layout/hierarchy4"/>
    <dgm:cxn modelId="{BC9A7A2C-BF0C-419C-801C-5D97E983FD01}" type="presParOf" srcId="{4F9429E8-34B1-4596-8457-E33B417D59A2}" destId="{408E329C-5107-49AB-B4B6-69C0C301FD95}" srcOrd="0" destOrd="0" presId="urn:microsoft.com/office/officeart/2005/8/layout/hierarchy4"/>
    <dgm:cxn modelId="{BD5081D6-3944-41EC-BB57-655D7385FCB6}" type="presParOf" srcId="{4F9429E8-34B1-4596-8457-E33B417D59A2}" destId="{DE28C899-9556-437F-9E7C-7A46C1621518}" srcOrd="1" destOrd="0" presId="urn:microsoft.com/office/officeart/2005/8/layout/hierarchy4"/>
    <dgm:cxn modelId="{45C26418-036D-4D73-A0FC-C085D445D433}" type="presParOf" srcId="{39D8FFFE-16EC-48C7-A0F3-BD07211C11A6}" destId="{4966065C-65C7-4167-9A64-D13B30C6B035}" srcOrd="1" destOrd="0" presId="urn:microsoft.com/office/officeart/2005/8/layout/hierarchy4"/>
    <dgm:cxn modelId="{02474310-E37C-42D0-8921-10ECD6148E09}" type="presParOf" srcId="{39D8FFFE-16EC-48C7-A0F3-BD07211C11A6}" destId="{C8C5D0DD-3586-412F-928D-14E3E325DCB2}" srcOrd="2" destOrd="0" presId="urn:microsoft.com/office/officeart/2005/8/layout/hierarchy4"/>
    <dgm:cxn modelId="{78070349-236D-4CBE-A570-FBC2B9F23C14}" type="presParOf" srcId="{C8C5D0DD-3586-412F-928D-14E3E325DCB2}" destId="{070DA757-4B35-4BC0-BEC8-D3AA45307B8E}" srcOrd="0" destOrd="0" presId="urn:microsoft.com/office/officeart/2005/8/layout/hierarchy4"/>
    <dgm:cxn modelId="{6B3C3DA7-080F-4B0E-A203-76630DCC4805}" type="presParOf" srcId="{C8C5D0DD-3586-412F-928D-14E3E325DCB2}" destId="{56C0E6D2-6E76-4475-899B-0D4CDA440804}" srcOrd="1" destOrd="0" presId="urn:microsoft.com/office/officeart/2005/8/layout/hierarchy4"/>
    <dgm:cxn modelId="{A1BC9B99-F079-42AA-AB64-403CB8C7C0FF}" type="presParOf" srcId="{39D8FFFE-16EC-48C7-A0F3-BD07211C11A6}" destId="{67BBEBD1-A5C5-4CEE-AA02-47484D288118}" srcOrd="3" destOrd="0" presId="urn:microsoft.com/office/officeart/2005/8/layout/hierarchy4"/>
    <dgm:cxn modelId="{2A82469B-1682-43F7-9214-D74DFF43A453}" type="presParOf" srcId="{39D8FFFE-16EC-48C7-A0F3-BD07211C11A6}" destId="{6C37A355-AE28-436E-A548-9E663A9C6AAD}" srcOrd="4" destOrd="0" presId="urn:microsoft.com/office/officeart/2005/8/layout/hierarchy4"/>
    <dgm:cxn modelId="{10451345-6C8F-4375-8C6F-6BD159385F0D}" type="presParOf" srcId="{6C37A355-AE28-436E-A548-9E663A9C6AAD}" destId="{D4618844-6C0F-4949-8B00-C11D3B39B3D5}" srcOrd="0" destOrd="0" presId="urn:microsoft.com/office/officeart/2005/8/layout/hierarchy4"/>
    <dgm:cxn modelId="{C0F65750-ED95-4D93-A3B3-3908EE0AC0BF}" type="presParOf" srcId="{6C37A355-AE28-436E-A548-9E663A9C6AAD}" destId="{E33D8DB3-F714-4D21-883F-2C9330B28CA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A0A5B4A-7215-4DF8-B3E6-69B19D501AF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A09033-7973-4888-9FF3-D695B455061E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ФГОС среднего (полного) общего образования</a:t>
          </a:r>
          <a:endParaRPr lang="ru-RU" dirty="0">
            <a:solidFill>
              <a:srgbClr val="002060"/>
            </a:solidFill>
          </a:endParaRPr>
        </a:p>
      </dgm:t>
    </dgm:pt>
    <dgm:pt modelId="{0E90EB59-3D42-4835-A607-E42FE0D24E79}" type="parTrans" cxnId="{0D83845A-D18A-4B7C-A691-BFEDA15FA52C}">
      <dgm:prSet/>
      <dgm:spPr/>
      <dgm:t>
        <a:bodyPr/>
        <a:lstStyle/>
        <a:p>
          <a:endParaRPr lang="ru-RU"/>
        </a:p>
      </dgm:t>
    </dgm:pt>
    <dgm:pt modelId="{1C97C6DF-46C7-4758-BB37-29B1623072D8}" type="sibTrans" cxnId="{0D83845A-D18A-4B7C-A691-BFEDA15FA52C}">
      <dgm:prSet/>
      <dgm:spPr/>
      <dgm:t>
        <a:bodyPr/>
        <a:lstStyle/>
        <a:p>
          <a:endParaRPr lang="ru-RU"/>
        </a:p>
      </dgm:t>
    </dgm:pt>
    <dgm:pt modelId="{F98E7DAD-8D5B-4106-8EDD-6F62D308F3EF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умение продуктивно общаться и взаимодействовать в процессе совместной деятельности, учитывать позиции других участников деятельности, эффективно разрешать конфликты</a:t>
          </a:r>
          <a:endParaRPr lang="ru-RU" dirty="0">
            <a:solidFill>
              <a:srgbClr val="002060"/>
            </a:solidFill>
          </a:endParaRPr>
        </a:p>
      </dgm:t>
    </dgm:pt>
    <dgm:pt modelId="{D845C7FF-DFA6-4907-B085-AF3CE256A861}" type="parTrans" cxnId="{D8219611-E972-4CE3-9705-E79F118018C4}">
      <dgm:prSet/>
      <dgm:spPr/>
      <dgm:t>
        <a:bodyPr/>
        <a:lstStyle/>
        <a:p>
          <a:endParaRPr lang="ru-RU"/>
        </a:p>
      </dgm:t>
    </dgm:pt>
    <dgm:pt modelId="{0B07F59D-D315-4CE3-B733-96AEAA2406B7}" type="sibTrans" cxnId="{D8219611-E972-4CE3-9705-E79F118018C4}">
      <dgm:prSet/>
      <dgm:spPr/>
      <dgm:t>
        <a:bodyPr/>
        <a:lstStyle/>
        <a:p>
          <a:endParaRPr lang="ru-RU"/>
        </a:p>
      </dgm:t>
    </dgm:pt>
    <dgm:pt modelId="{F801A892-F658-4714-9DD7-6246BB5F33F6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ФГОС начального общего образования</a:t>
          </a:r>
          <a:r>
            <a:rPr lang="ru-RU" dirty="0" smtClean="0">
              <a:solidFill>
                <a:srgbClr val="002060"/>
              </a:solidFill>
            </a:rPr>
            <a:t> </a:t>
          </a:r>
          <a:endParaRPr lang="ru-RU" dirty="0">
            <a:solidFill>
              <a:srgbClr val="002060"/>
            </a:solidFill>
          </a:endParaRPr>
        </a:p>
      </dgm:t>
    </dgm:pt>
    <dgm:pt modelId="{CCAFA389-400A-44ED-AEDE-F6C0BB981EAF}" type="parTrans" cxnId="{1671298B-9735-4174-B587-1B4BBCB8117B}">
      <dgm:prSet/>
      <dgm:spPr/>
      <dgm:t>
        <a:bodyPr/>
        <a:lstStyle/>
        <a:p>
          <a:endParaRPr lang="ru-RU"/>
        </a:p>
      </dgm:t>
    </dgm:pt>
    <dgm:pt modelId="{EBA37C65-A1C9-4A86-A9CC-0B686C02F435}" type="sibTrans" cxnId="{1671298B-9735-4174-B587-1B4BBCB8117B}">
      <dgm:prSet/>
      <dgm:spPr/>
      <dgm:t>
        <a:bodyPr/>
        <a:lstStyle/>
        <a:p>
          <a:endParaRPr lang="ru-RU"/>
        </a:p>
      </dgm:t>
    </dgm:pt>
    <dgm:pt modelId="{10BF9CEF-C718-46C7-8525-F5903F7F7319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развитие навыков сотрудничества со взрослыми и сверстниками в разных социальных ситуациях, умение не создавать конфликты и находить выход из спорных ситуаций; </a:t>
          </a:r>
          <a:endParaRPr lang="ru-RU" dirty="0">
            <a:solidFill>
              <a:srgbClr val="002060"/>
            </a:solidFill>
          </a:endParaRPr>
        </a:p>
      </dgm:t>
    </dgm:pt>
    <dgm:pt modelId="{41371EA6-8096-4399-9DFD-5C39E1FAD350}" type="parTrans" cxnId="{6338061D-14D9-4E96-86EF-ECE12888DEF4}">
      <dgm:prSet/>
      <dgm:spPr/>
      <dgm:t>
        <a:bodyPr/>
        <a:lstStyle/>
        <a:p>
          <a:endParaRPr lang="ru-RU"/>
        </a:p>
      </dgm:t>
    </dgm:pt>
    <dgm:pt modelId="{9B6C45A5-B7AC-4DC5-9B07-A6210B53AB70}" type="sibTrans" cxnId="{6338061D-14D9-4E96-86EF-ECE12888DEF4}">
      <dgm:prSet/>
      <dgm:spPr/>
      <dgm:t>
        <a:bodyPr/>
        <a:lstStyle/>
        <a:p>
          <a:endParaRPr lang="ru-RU"/>
        </a:p>
      </dgm:t>
    </dgm:pt>
    <dgm:pt modelId="{429A81BA-CA6C-4036-A3D3-3E41D432D4AE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 готовность конструктивно разрешать конфликты посредством учёта интересов сторон и сотрудничества </a:t>
          </a:r>
          <a:endParaRPr lang="ru-RU" dirty="0">
            <a:solidFill>
              <a:srgbClr val="002060"/>
            </a:solidFill>
          </a:endParaRPr>
        </a:p>
      </dgm:t>
    </dgm:pt>
    <dgm:pt modelId="{4EDBBF53-A9A0-40AF-8C3E-8B272F87C086}" type="parTrans" cxnId="{8BFB79E6-885D-4A6E-AD22-F5149C8860E9}">
      <dgm:prSet/>
      <dgm:spPr/>
      <dgm:t>
        <a:bodyPr/>
        <a:lstStyle/>
        <a:p>
          <a:endParaRPr lang="ru-RU"/>
        </a:p>
      </dgm:t>
    </dgm:pt>
    <dgm:pt modelId="{E9EE1394-5C61-4623-825D-B776FDCA75CF}" type="sibTrans" cxnId="{8BFB79E6-885D-4A6E-AD22-F5149C8860E9}">
      <dgm:prSet/>
      <dgm:spPr/>
      <dgm:t>
        <a:bodyPr/>
        <a:lstStyle/>
        <a:p>
          <a:endParaRPr lang="ru-RU"/>
        </a:p>
      </dgm:t>
    </dgm:pt>
    <dgm:pt modelId="{F18957F1-070A-4C1D-9894-5548ABE8A9A5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ФГОС основного общего образования</a:t>
          </a:r>
          <a:endParaRPr lang="ru-RU" dirty="0">
            <a:solidFill>
              <a:srgbClr val="002060"/>
            </a:solidFill>
          </a:endParaRPr>
        </a:p>
      </dgm:t>
    </dgm:pt>
    <dgm:pt modelId="{0F26A39D-5C8F-4D31-B962-46678C86DF6C}" type="parTrans" cxnId="{72F294D2-2C01-4AF4-A457-0C210AC8C9A8}">
      <dgm:prSet/>
      <dgm:spPr/>
      <dgm:t>
        <a:bodyPr/>
        <a:lstStyle/>
        <a:p>
          <a:endParaRPr lang="ru-RU"/>
        </a:p>
      </dgm:t>
    </dgm:pt>
    <dgm:pt modelId="{2E7D2A99-FBC3-43DB-8458-2623FBF02A76}" type="sibTrans" cxnId="{72F294D2-2C01-4AF4-A457-0C210AC8C9A8}">
      <dgm:prSet/>
      <dgm:spPr/>
      <dgm:t>
        <a:bodyPr/>
        <a:lstStyle/>
        <a:p>
          <a:endParaRPr lang="ru-RU"/>
        </a:p>
      </dgm:t>
    </dgm:pt>
    <dgm:pt modelId="{D21CF212-E584-4D9B-ACD9-5AE1B849B0F2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умение организовывать учебное сотрудничество и совместную деятельность с учителем и сверстниками; работать индивидуально и в группе, находить общее решение и разрешать конфликты на основе согласования позиций и учёта интересов; формулировать, аргументировать и отстаивать своё мнение  </a:t>
          </a:r>
          <a:endParaRPr lang="ru-RU" dirty="0">
            <a:solidFill>
              <a:srgbClr val="002060"/>
            </a:solidFill>
          </a:endParaRPr>
        </a:p>
      </dgm:t>
    </dgm:pt>
    <dgm:pt modelId="{C997D7E5-2A80-4C61-864A-0EEA47351CDD}" type="parTrans" cxnId="{8DDD7803-21F2-427C-8F46-63C2FD4DF200}">
      <dgm:prSet/>
      <dgm:spPr/>
      <dgm:t>
        <a:bodyPr/>
        <a:lstStyle/>
        <a:p>
          <a:endParaRPr lang="ru-RU"/>
        </a:p>
      </dgm:t>
    </dgm:pt>
    <dgm:pt modelId="{A4243689-3A73-4908-93EA-CA62C61E0635}" type="sibTrans" cxnId="{8DDD7803-21F2-427C-8F46-63C2FD4DF200}">
      <dgm:prSet/>
      <dgm:spPr/>
      <dgm:t>
        <a:bodyPr/>
        <a:lstStyle/>
        <a:p>
          <a:endParaRPr lang="ru-RU"/>
        </a:p>
      </dgm:t>
    </dgm:pt>
    <dgm:pt modelId="{140EDD4D-2BCA-498F-B5D7-73DBE3F2D9B9}" type="pres">
      <dgm:prSet presAssocID="{BA0A5B4A-7215-4DF8-B3E6-69B19D501A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5B7B83-BAF2-4723-B381-20FFD161863B}" type="pres">
      <dgm:prSet presAssocID="{F801A892-F658-4714-9DD7-6246BB5F33F6}" presName="composite" presStyleCnt="0"/>
      <dgm:spPr/>
    </dgm:pt>
    <dgm:pt modelId="{171C7ED0-B584-4AA9-95BB-AC9A492D79B5}" type="pres">
      <dgm:prSet presAssocID="{F801A892-F658-4714-9DD7-6246BB5F33F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D5E70D-AC25-4394-8020-72CF91A1B39C}" type="pres">
      <dgm:prSet presAssocID="{F801A892-F658-4714-9DD7-6246BB5F33F6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DA2A9-03F5-4F1A-A837-F03673F4E8AD}" type="pres">
      <dgm:prSet presAssocID="{EBA37C65-A1C9-4A86-A9CC-0B686C02F435}" presName="space" presStyleCnt="0"/>
      <dgm:spPr/>
    </dgm:pt>
    <dgm:pt modelId="{35B3E27F-0082-4E30-92BB-13167981FC4A}" type="pres">
      <dgm:prSet presAssocID="{F18957F1-070A-4C1D-9894-5548ABE8A9A5}" presName="composite" presStyleCnt="0"/>
      <dgm:spPr/>
    </dgm:pt>
    <dgm:pt modelId="{A51CD07E-022B-4F2C-ADA3-74440879A28F}" type="pres">
      <dgm:prSet presAssocID="{F18957F1-070A-4C1D-9894-5548ABE8A9A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94E43C-D776-41A5-9413-66CD115EFF98}" type="pres">
      <dgm:prSet presAssocID="{F18957F1-070A-4C1D-9894-5548ABE8A9A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81E95-0485-4C2F-B192-F0B188343B4B}" type="pres">
      <dgm:prSet presAssocID="{2E7D2A99-FBC3-43DB-8458-2623FBF02A76}" presName="space" presStyleCnt="0"/>
      <dgm:spPr/>
    </dgm:pt>
    <dgm:pt modelId="{570424D0-9291-4864-AD05-53D04E1CB7E9}" type="pres">
      <dgm:prSet presAssocID="{B9A09033-7973-4888-9FF3-D695B455061E}" presName="composite" presStyleCnt="0"/>
      <dgm:spPr/>
    </dgm:pt>
    <dgm:pt modelId="{251588B9-9384-4420-A1E5-71D967509B94}" type="pres">
      <dgm:prSet presAssocID="{B9A09033-7973-4888-9FF3-D695B455061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A3B04-69A9-4E5A-912B-067D28AF87D4}" type="pres">
      <dgm:prSet presAssocID="{B9A09033-7973-4888-9FF3-D695B455061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20AB5E-4D5C-4B6B-B88E-428F4B3E4865}" type="presOf" srcId="{429A81BA-CA6C-4036-A3D3-3E41D432D4AE}" destId="{F9D5E70D-AC25-4394-8020-72CF91A1B39C}" srcOrd="0" destOrd="1" presId="urn:microsoft.com/office/officeart/2005/8/layout/hList1"/>
    <dgm:cxn modelId="{2BCBDDBF-0E4F-4156-B280-8014A8B47911}" type="presOf" srcId="{F98E7DAD-8D5B-4106-8EDD-6F62D308F3EF}" destId="{519A3B04-69A9-4E5A-912B-067D28AF87D4}" srcOrd="0" destOrd="0" presId="urn:microsoft.com/office/officeart/2005/8/layout/hList1"/>
    <dgm:cxn modelId="{A86A2BF9-FB67-4B4B-ABAC-CC31EF5F5F1D}" type="presOf" srcId="{F801A892-F658-4714-9DD7-6246BB5F33F6}" destId="{171C7ED0-B584-4AA9-95BB-AC9A492D79B5}" srcOrd="0" destOrd="0" presId="urn:microsoft.com/office/officeart/2005/8/layout/hList1"/>
    <dgm:cxn modelId="{8BFB79E6-885D-4A6E-AD22-F5149C8860E9}" srcId="{F801A892-F658-4714-9DD7-6246BB5F33F6}" destId="{429A81BA-CA6C-4036-A3D3-3E41D432D4AE}" srcOrd="1" destOrd="0" parTransId="{4EDBBF53-A9A0-40AF-8C3E-8B272F87C086}" sibTransId="{E9EE1394-5C61-4623-825D-B776FDCA75CF}"/>
    <dgm:cxn modelId="{6338061D-14D9-4E96-86EF-ECE12888DEF4}" srcId="{F801A892-F658-4714-9DD7-6246BB5F33F6}" destId="{10BF9CEF-C718-46C7-8525-F5903F7F7319}" srcOrd="0" destOrd="0" parTransId="{41371EA6-8096-4399-9DFD-5C39E1FAD350}" sibTransId="{9B6C45A5-B7AC-4DC5-9B07-A6210B53AB70}"/>
    <dgm:cxn modelId="{46F0F6D2-8A09-4D8D-9834-DBADB738DA97}" type="presOf" srcId="{B9A09033-7973-4888-9FF3-D695B455061E}" destId="{251588B9-9384-4420-A1E5-71D967509B94}" srcOrd="0" destOrd="0" presId="urn:microsoft.com/office/officeart/2005/8/layout/hList1"/>
    <dgm:cxn modelId="{84294872-C275-45A4-86A2-180C53C186E3}" type="presOf" srcId="{F18957F1-070A-4C1D-9894-5548ABE8A9A5}" destId="{A51CD07E-022B-4F2C-ADA3-74440879A28F}" srcOrd="0" destOrd="0" presId="urn:microsoft.com/office/officeart/2005/8/layout/hList1"/>
    <dgm:cxn modelId="{DB742786-06C4-4F01-96E2-CC00456DCE0D}" type="presOf" srcId="{BA0A5B4A-7215-4DF8-B3E6-69B19D501AFA}" destId="{140EDD4D-2BCA-498F-B5D7-73DBE3F2D9B9}" srcOrd="0" destOrd="0" presId="urn:microsoft.com/office/officeart/2005/8/layout/hList1"/>
    <dgm:cxn modelId="{1671298B-9735-4174-B587-1B4BBCB8117B}" srcId="{BA0A5B4A-7215-4DF8-B3E6-69B19D501AFA}" destId="{F801A892-F658-4714-9DD7-6246BB5F33F6}" srcOrd="0" destOrd="0" parTransId="{CCAFA389-400A-44ED-AEDE-F6C0BB981EAF}" sibTransId="{EBA37C65-A1C9-4A86-A9CC-0B686C02F435}"/>
    <dgm:cxn modelId="{0D83845A-D18A-4B7C-A691-BFEDA15FA52C}" srcId="{BA0A5B4A-7215-4DF8-B3E6-69B19D501AFA}" destId="{B9A09033-7973-4888-9FF3-D695B455061E}" srcOrd="2" destOrd="0" parTransId="{0E90EB59-3D42-4835-A607-E42FE0D24E79}" sibTransId="{1C97C6DF-46C7-4758-BB37-29B1623072D8}"/>
    <dgm:cxn modelId="{816BC4CB-7D37-46FE-9946-863A3739868C}" type="presOf" srcId="{10BF9CEF-C718-46C7-8525-F5903F7F7319}" destId="{F9D5E70D-AC25-4394-8020-72CF91A1B39C}" srcOrd="0" destOrd="0" presId="urn:microsoft.com/office/officeart/2005/8/layout/hList1"/>
    <dgm:cxn modelId="{8DDD7803-21F2-427C-8F46-63C2FD4DF200}" srcId="{F18957F1-070A-4C1D-9894-5548ABE8A9A5}" destId="{D21CF212-E584-4D9B-ACD9-5AE1B849B0F2}" srcOrd="0" destOrd="0" parTransId="{C997D7E5-2A80-4C61-864A-0EEA47351CDD}" sibTransId="{A4243689-3A73-4908-93EA-CA62C61E0635}"/>
    <dgm:cxn modelId="{9E78C709-C6F5-428A-A8C6-F8A4063079A5}" type="presOf" srcId="{D21CF212-E584-4D9B-ACD9-5AE1B849B0F2}" destId="{CC94E43C-D776-41A5-9413-66CD115EFF98}" srcOrd="0" destOrd="0" presId="urn:microsoft.com/office/officeart/2005/8/layout/hList1"/>
    <dgm:cxn modelId="{D8219611-E972-4CE3-9705-E79F118018C4}" srcId="{B9A09033-7973-4888-9FF3-D695B455061E}" destId="{F98E7DAD-8D5B-4106-8EDD-6F62D308F3EF}" srcOrd="0" destOrd="0" parTransId="{D845C7FF-DFA6-4907-B085-AF3CE256A861}" sibTransId="{0B07F59D-D315-4CE3-B733-96AEAA2406B7}"/>
    <dgm:cxn modelId="{72F294D2-2C01-4AF4-A457-0C210AC8C9A8}" srcId="{BA0A5B4A-7215-4DF8-B3E6-69B19D501AFA}" destId="{F18957F1-070A-4C1D-9894-5548ABE8A9A5}" srcOrd="1" destOrd="0" parTransId="{0F26A39D-5C8F-4D31-B962-46678C86DF6C}" sibTransId="{2E7D2A99-FBC3-43DB-8458-2623FBF02A76}"/>
    <dgm:cxn modelId="{561D4C2E-8FFA-4A8F-BEC8-3C3C915301DF}" type="presParOf" srcId="{140EDD4D-2BCA-498F-B5D7-73DBE3F2D9B9}" destId="{455B7B83-BAF2-4723-B381-20FFD161863B}" srcOrd="0" destOrd="0" presId="urn:microsoft.com/office/officeart/2005/8/layout/hList1"/>
    <dgm:cxn modelId="{955ED8B4-BCEC-4E33-91C8-24A2FCD2C3CD}" type="presParOf" srcId="{455B7B83-BAF2-4723-B381-20FFD161863B}" destId="{171C7ED0-B584-4AA9-95BB-AC9A492D79B5}" srcOrd="0" destOrd="0" presId="urn:microsoft.com/office/officeart/2005/8/layout/hList1"/>
    <dgm:cxn modelId="{298CA195-A327-4D75-B928-1D5B57ED40AB}" type="presParOf" srcId="{455B7B83-BAF2-4723-B381-20FFD161863B}" destId="{F9D5E70D-AC25-4394-8020-72CF91A1B39C}" srcOrd="1" destOrd="0" presId="urn:microsoft.com/office/officeart/2005/8/layout/hList1"/>
    <dgm:cxn modelId="{5EE2DB78-9F35-493E-A164-AF74FE7A08AA}" type="presParOf" srcId="{140EDD4D-2BCA-498F-B5D7-73DBE3F2D9B9}" destId="{609DA2A9-03F5-4F1A-A837-F03673F4E8AD}" srcOrd="1" destOrd="0" presId="urn:microsoft.com/office/officeart/2005/8/layout/hList1"/>
    <dgm:cxn modelId="{DB8C49BB-5C5E-45F8-BDEE-0132EB5C0713}" type="presParOf" srcId="{140EDD4D-2BCA-498F-B5D7-73DBE3F2D9B9}" destId="{35B3E27F-0082-4E30-92BB-13167981FC4A}" srcOrd="2" destOrd="0" presId="urn:microsoft.com/office/officeart/2005/8/layout/hList1"/>
    <dgm:cxn modelId="{F81EEB1B-639C-4C56-8882-A5D771422D0D}" type="presParOf" srcId="{35B3E27F-0082-4E30-92BB-13167981FC4A}" destId="{A51CD07E-022B-4F2C-ADA3-74440879A28F}" srcOrd="0" destOrd="0" presId="urn:microsoft.com/office/officeart/2005/8/layout/hList1"/>
    <dgm:cxn modelId="{CDB7CF37-622F-4891-9F9E-F5C627868F91}" type="presParOf" srcId="{35B3E27F-0082-4E30-92BB-13167981FC4A}" destId="{CC94E43C-D776-41A5-9413-66CD115EFF98}" srcOrd="1" destOrd="0" presId="urn:microsoft.com/office/officeart/2005/8/layout/hList1"/>
    <dgm:cxn modelId="{26F59857-81C2-4BB4-A178-0420E2FEE227}" type="presParOf" srcId="{140EDD4D-2BCA-498F-B5D7-73DBE3F2D9B9}" destId="{DF081E95-0485-4C2F-B192-F0B188343B4B}" srcOrd="3" destOrd="0" presId="urn:microsoft.com/office/officeart/2005/8/layout/hList1"/>
    <dgm:cxn modelId="{9C8F228B-023D-4765-B99E-B286D0486491}" type="presParOf" srcId="{140EDD4D-2BCA-498F-B5D7-73DBE3F2D9B9}" destId="{570424D0-9291-4864-AD05-53D04E1CB7E9}" srcOrd="4" destOrd="0" presId="urn:microsoft.com/office/officeart/2005/8/layout/hList1"/>
    <dgm:cxn modelId="{F2629AE9-C4AC-4F77-9AF0-692F75493FAD}" type="presParOf" srcId="{570424D0-9291-4864-AD05-53D04E1CB7E9}" destId="{251588B9-9384-4420-A1E5-71D967509B94}" srcOrd="0" destOrd="0" presId="urn:microsoft.com/office/officeart/2005/8/layout/hList1"/>
    <dgm:cxn modelId="{AC5A2433-123E-49D2-9B42-E1AC56CCF5E2}" type="presParOf" srcId="{570424D0-9291-4864-AD05-53D04E1CB7E9}" destId="{519A3B04-69A9-4E5A-912B-067D28AF87D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A0A5B4A-7215-4DF8-B3E6-69B19D501AF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8E7DAD-8D5B-4106-8EDD-6F62D308F3EF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формирование культуры диалога через организацию устных и письменных дискуссий, требующих принятия решений и разрешения конфликтных ситуаций</a:t>
          </a:r>
          <a:endParaRPr lang="ru-RU" dirty="0">
            <a:solidFill>
              <a:srgbClr val="002060"/>
            </a:solidFill>
          </a:endParaRPr>
        </a:p>
      </dgm:t>
    </dgm:pt>
    <dgm:pt modelId="{D845C7FF-DFA6-4907-B085-AF3CE256A861}" type="parTrans" cxnId="{D8219611-E972-4CE3-9705-E79F118018C4}">
      <dgm:prSet/>
      <dgm:spPr/>
      <dgm:t>
        <a:bodyPr/>
        <a:lstStyle/>
        <a:p>
          <a:endParaRPr lang="ru-RU"/>
        </a:p>
      </dgm:t>
    </dgm:pt>
    <dgm:pt modelId="{0B07F59D-D315-4CE3-B733-96AEAA2406B7}" type="sibTrans" cxnId="{D8219611-E972-4CE3-9705-E79F118018C4}">
      <dgm:prSet/>
      <dgm:spPr/>
      <dgm:t>
        <a:bodyPr/>
        <a:lstStyle/>
        <a:p>
          <a:endParaRPr lang="ru-RU"/>
        </a:p>
      </dgm:t>
    </dgm:pt>
    <dgm:pt modelId="{F801A892-F658-4714-9DD7-6246BB5F33F6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защищать достоинство и интересы обучающихся, помогать детям, оказавшимся в конфликтной ситуации или неблагоприятных условиях</a:t>
          </a:r>
          <a:r>
            <a:rPr lang="ru-RU" b="1" dirty="0" smtClean="0">
              <a:solidFill>
                <a:srgbClr val="002060"/>
              </a:solidFill>
            </a:rPr>
            <a:t>;</a:t>
          </a:r>
          <a:endParaRPr lang="ru-RU" dirty="0">
            <a:solidFill>
              <a:srgbClr val="002060"/>
            </a:solidFill>
          </a:endParaRPr>
        </a:p>
      </dgm:t>
    </dgm:pt>
    <dgm:pt modelId="{CCAFA389-400A-44ED-AEDE-F6C0BB981EAF}" type="parTrans" cxnId="{1671298B-9735-4174-B587-1B4BBCB8117B}">
      <dgm:prSet/>
      <dgm:spPr/>
      <dgm:t>
        <a:bodyPr/>
        <a:lstStyle/>
        <a:p>
          <a:endParaRPr lang="ru-RU"/>
        </a:p>
      </dgm:t>
    </dgm:pt>
    <dgm:pt modelId="{EBA37C65-A1C9-4A86-A9CC-0B686C02F435}" type="sibTrans" cxnId="{1671298B-9735-4174-B587-1B4BBCB8117B}">
      <dgm:prSet/>
      <dgm:spPr/>
      <dgm:t>
        <a:bodyPr/>
        <a:lstStyle/>
        <a:p>
          <a:endParaRPr lang="ru-RU"/>
        </a:p>
      </dgm:t>
    </dgm:pt>
    <dgm:pt modelId="{10BF9CEF-C718-46C7-8525-F5903F7F7319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владеть технологиями диагностики причин конфликтных ситуаций, их профилактики и разрешения;</a:t>
          </a:r>
          <a:endParaRPr lang="ru-RU" dirty="0">
            <a:solidFill>
              <a:srgbClr val="002060"/>
            </a:solidFill>
          </a:endParaRPr>
        </a:p>
      </dgm:t>
    </dgm:pt>
    <dgm:pt modelId="{41371EA6-8096-4399-9DFD-5C39E1FAD350}" type="parTrans" cxnId="{6338061D-14D9-4E96-86EF-ECE12888DEF4}">
      <dgm:prSet/>
      <dgm:spPr/>
      <dgm:t>
        <a:bodyPr/>
        <a:lstStyle/>
        <a:p>
          <a:endParaRPr lang="ru-RU"/>
        </a:p>
      </dgm:t>
    </dgm:pt>
    <dgm:pt modelId="{9B6C45A5-B7AC-4DC5-9B07-A6210B53AB70}" type="sibTrans" cxnId="{6338061D-14D9-4E96-86EF-ECE12888DEF4}">
      <dgm:prSet/>
      <dgm:spPr/>
      <dgm:t>
        <a:bodyPr/>
        <a:lstStyle/>
        <a:p>
          <a:endParaRPr lang="ru-RU"/>
        </a:p>
      </dgm:t>
    </dgm:pt>
    <dgm:pt modelId="{6F835A42-358E-409A-BA1A-DE635DD9585A}" type="pres">
      <dgm:prSet presAssocID="{BA0A5B4A-7215-4DF8-B3E6-69B19D501A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BCEAE9-83B5-4886-B608-542668720EC8}" type="pres">
      <dgm:prSet presAssocID="{F801A892-F658-4714-9DD7-6246BB5F33F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4C1A38-B83C-44F2-B5A1-FCF006E98544}" type="pres">
      <dgm:prSet presAssocID="{EBA37C65-A1C9-4A86-A9CC-0B686C02F435}" presName="spacer" presStyleCnt="0"/>
      <dgm:spPr/>
    </dgm:pt>
    <dgm:pt modelId="{4CB36A78-DBEF-4FDE-A3BB-7F0B25989913}" type="pres">
      <dgm:prSet presAssocID="{10BF9CEF-C718-46C7-8525-F5903F7F731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5ED143-2115-4D21-AD90-14746AD9377E}" type="pres">
      <dgm:prSet presAssocID="{9B6C45A5-B7AC-4DC5-9B07-A6210B53AB70}" presName="spacer" presStyleCnt="0"/>
      <dgm:spPr/>
    </dgm:pt>
    <dgm:pt modelId="{CEAB8C46-666D-4CA9-9457-A368FBA4136C}" type="pres">
      <dgm:prSet presAssocID="{F98E7DAD-8D5B-4106-8EDD-6F62D308F3EF}" presName="parentText" presStyleLbl="node1" presStyleIdx="2" presStyleCnt="3" custLinFactNeighborX="-1624" custLinFactNeighborY="-907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7688F0-814F-41E7-849F-74E5B4E68AF4}" type="presOf" srcId="{BA0A5B4A-7215-4DF8-B3E6-69B19D501AFA}" destId="{6F835A42-358E-409A-BA1A-DE635DD9585A}" srcOrd="0" destOrd="0" presId="urn:microsoft.com/office/officeart/2005/8/layout/vList2"/>
    <dgm:cxn modelId="{6338061D-14D9-4E96-86EF-ECE12888DEF4}" srcId="{BA0A5B4A-7215-4DF8-B3E6-69B19D501AFA}" destId="{10BF9CEF-C718-46C7-8525-F5903F7F7319}" srcOrd="1" destOrd="0" parTransId="{41371EA6-8096-4399-9DFD-5C39E1FAD350}" sibTransId="{9B6C45A5-B7AC-4DC5-9B07-A6210B53AB70}"/>
    <dgm:cxn modelId="{89665216-7F0A-411C-B212-46BD8D1135A4}" type="presOf" srcId="{F801A892-F658-4714-9DD7-6246BB5F33F6}" destId="{E9BCEAE9-83B5-4886-B608-542668720EC8}" srcOrd="0" destOrd="0" presId="urn:microsoft.com/office/officeart/2005/8/layout/vList2"/>
    <dgm:cxn modelId="{CE3B661C-135B-4D22-959B-0EE1BB94FB07}" type="presOf" srcId="{F98E7DAD-8D5B-4106-8EDD-6F62D308F3EF}" destId="{CEAB8C46-666D-4CA9-9457-A368FBA4136C}" srcOrd="0" destOrd="0" presId="urn:microsoft.com/office/officeart/2005/8/layout/vList2"/>
    <dgm:cxn modelId="{1671298B-9735-4174-B587-1B4BBCB8117B}" srcId="{BA0A5B4A-7215-4DF8-B3E6-69B19D501AFA}" destId="{F801A892-F658-4714-9DD7-6246BB5F33F6}" srcOrd="0" destOrd="0" parTransId="{CCAFA389-400A-44ED-AEDE-F6C0BB981EAF}" sibTransId="{EBA37C65-A1C9-4A86-A9CC-0B686C02F435}"/>
    <dgm:cxn modelId="{D8219611-E972-4CE3-9705-E79F118018C4}" srcId="{BA0A5B4A-7215-4DF8-B3E6-69B19D501AFA}" destId="{F98E7DAD-8D5B-4106-8EDD-6F62D308F3EF}" srcOrd="2" destOrd="0" parTransId="{D845C7FF-DFA6-4907-B085-AF3CE256A861}" sibTransId="{0B07F59D-D315-4CE3-B733-96AEAA2406B7}"/>
    <dgm:cxn modelId="{9636695D-497E-4B7F-A830-61EECB31E635}" type="presOf" srcId="{10BF9CEF-C718-46C7-8525-F5903F7F7319}" destId="{4CB36A78-DBEF-4FDE-A3BB-7F0B25989913}" srcOrd="0" destOrd="0" presId="urn:microsoft.com/office/officeart/2005/8/layout/vList2"/>
    <dgm:cxn modelId="{21C6A40C-3CA7-4F7B-A7DB-C4484BCB0FA9}" type="presParOf" srcId="{6F835A42-358E-409A-BA1A-DE635DD9585A}" destId="{E9BCEAE9-83B5-4886-B608-542668720EC8}" srcOrd="0" destOrd="0" presId="urn:microsoft.com/office/officeart/2005/8/layout/vList2"/>
    <dgm:cxn modelId="{52C45FB8-E844-47F8-9F7C-317A0B24D6BA}" type="presParOf" srcId="{6F835A42-358E-409A-BA1A-DE635DD9585A}" destId="{204C1A38-B83C-44F2-B5A1-FCF006E98544}" srcOrd="1" destOrd="0" presId="urn:microsoft.com/office/officeart/2005/8/layout/vList2"/>
    <dgm:cxn modelId="{F8ED244D-46B9-4715-A0F5-2D5B36F5FDC0}" type="presParOf" srcId="{6F835A42-358E-409A-BA1A-DE635DD9585A}" destId="{4CB36A78-DBEF-4FDE-A3BB-7F0B25989913}" srcOrd="2" destOrd="0" presId="urn:microsoft.com/office/officeart/2005/8/layout/vList2"/>
    <dgm:cxn modelId="{ED05D72C-18D1-458C-8508-D0EEFC6F3867}" type="presParOf" srcId="{6F835A42-358E-409A-BA1A-DE635DD9585A}" destId="{3C5ED143-2115-4D21-AD90-14746AD9377E}" srcOrd="3" destOrd="0" presId="urn:microsoft.com/office/officeart/2005/8/layout/vList2"/>
    <dgm:cxn modelId="{FD8CF3F0-256A-403D-A7F1-114147FAE928}" type="presParOf" srcId="{6F835A42-358E-409A-BA1A-DE635DD9585A}" destId="{CEAB8C46-666D-4CA9-9457-A368FBA4136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E5B38A3-0AD0-4EED-93CD-2F106455461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8BF6E9B-5699-4999-9B50-A27BB7C01842}">
      <dgm:prSet/>
      <dgm:spPr/>
      <dgm:t>
        <a:bodyPr/>
        <a:lstStyle/>
        <a:p>
          <a:pPr rtl="0"/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оценивает ситуацию и принимает авторитетное решение по ней;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41E563C2-2AD6-48F1-BA10-2AAB768D66FB}" type="parTrans" cxnId="{DD1B1ADD-B004-46EA-82DC-13E5BF417865}">
      <dgm:prSet/>
      <dgm:spPr/>
      <dgm:t>
        <a:bodyPr/>
        <a:lstStyle/>
        <a:p>
          <a:endParaRPr lang="ru-RU"/>
        </a:p>
      </dgm:t>
    </dgm:pt>
    <dgm:pt modelId="{9395F53A-E83B-4CF1-A035-91DD6C214DC6}" type="sibTrans" cxnId="{DD1B1ADD-B004-46EA-82DC-13E5BF417865}">
      <dgm:prSet/>
      <dgm:spPr/>
      <dgm:t>
        <a:bodyPr/>
        <a:lstStyle/>
        <a:p>
          <a:endParaRPr lang="ru-RU"/>
        </a:p>
      </dgm:t>
    </dgm:pt>
    <dgm:pt modelId="{C8E9FF5E-C8F4-4124-92DB-DF842FC7A709}">
      <dgm:prSet/>
      <dgm:spPr/>
      <dgm:t>
        <a:bodyPr/>
        <a:lstStyle/>
        <a:p>
          <a:pPr rtl="0"/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решение имеет определённую силу, стороны обязаны его исполнять;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2C2A8E88-7E21-4906-B9A4-73CBC1FEB8F1}" type="parTrans" cxnId="{770E6E19-1893-4906-9366-B60ED27E51B2}">
      <dgm:prSet/>
      <dgm:spPr/>
      <dgm:t>
        <a:bodyPr/>
        <a:lstStyle/>
        <a:p>
          <a:endParaRPr lang="ru-RU"/>
        </a:p>
      </dgm:t>
    </dgm:pt>
    <dgm:pt modelId="{F4B0EBE0-0FDE-4C9C-BA71-D7A02E10FCDC}" type="sibTrans" cxnId="{770E6E19-1893-4906-9366-B60ED27E51B2}">
      <dgm:prSet/>
      <dgm:spPr/>
      <dgm:t>
        <a:bodyPr/>
        <a:lstStyle/>
        <a:p>
          <a:endParaRPr lang="ru-RU"/>
        </a:p>
      </dgm:t>
    </dgm:pt>
    <dgm:pt modelId="{AA5E524F-ADBD-4DC7-A841-93C57E7F1D71}">
      <dgm:prSet/>
      <dgm:spPr/>
      <dgm:t>
        <a:bodyPr/>
        <a:lstStyle/>
        <a:p>
          <a:pPr rtl="0"/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конфликт можно быстро разрешить  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639653FA-E095-4113-8CB9-6BAC2B549D3B}" type="parTrans" cxnId="{1F7A4885-DA23-43D1-8562-0144FBAE7C91}">
      <dgm:prSet/>
      <dgm:spPr/>
      <dgm:t>
        <a:bodyPr/>
        <a:lstStyle/>
        <a:p>
          <a:endParaRPr lang="ru-RU"/>
        </a:p>
      </dgm:t>
    </dgm:pt>
    <dgm:pt modelId="{C991014D-EF2D-425A-B86A-AF66A76D21CD}" type="sibTrans" cxnId="{1F7A4885-DA23-43D1-8562-0144FBAE7C91}">
      <dgm:prSet/>
      <dgm:spPr/>
      <dgm:t>
        <a:bodyPr/>
        <a:lstStyle/>
        <a:p>
          <a:endParaRPr lang="ru-RU"/>
        </a:p>
      </dgm:t>
    </dgm:pt>
    <dgm:pt modelId="{F801142D-7E2C-49F9-A65E-02A37239D054}" type="pres">
      <dgm:prSet presAssocID="{BE5B38A3-0AD0-4EED-93CD-2F10645546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A72DC1-6AD5-480E-A05B-C095060643DC}" type="pres">
      <dgm:prSet presAssocID="{48BF6E9B-5699-4999-9B50-A27BB7C0184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C75817-EE90-4E29-83B2-ABA691DCBB95}" type="pres">
      <dgm:prSet presAssocID="{9395F53A-E83B-4CF1-A035-91DD6C214DC6}" presName="spacer" presStyleCnt="0"/>
      <dgm:spPr/>
    </dgm:pt>
    <dgm:pt modelId="{D2F7E0EB-19E7-40AA-9112-F695F5B12FCF}" type="pres">
      <dgm:prSet presAssocID="{C8E9FF5E-C8F4-4124-92DB-DF842FC7A70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8F17B-1134-485A-A0BF-6A4EBD2E2981}" type="pres">
      <dgm:prSet presAssocID="{F4B0EBE0-0FDE-4C9C-BA71-D7A02E10FCDC}" presName="spacer" presStyleCnt="0"/>
      <dgm:spPr/>
    </dgm:pt>
    <dgm:pt modelId="{7F196D68-7386-4FE7-8BC4-6A6D6A66159C}" type="pres">
      <dgm:prSet presAssocID="{AA5E524F-ADBD-4DC7-A841-93C57E7F1D7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1B1ADD-B004-46EA-82DC-13E5BF417865}" srcId="{BE5B38A3-0AD0-4EED-93CD-2F1064554613}" destId="{48BF6E9B-5699-4999-9B50-A27BB7C01842}" srcOrd="0" destOrd="0" parTransId="{41E563C2-2AD6-48F1-BA10-2AAB768D66FB}" sibTransId="{9395F53A-E83B-4CF1-A035-91DD6C214DC6}"/>
    <dgm:cxn modelId="{32633D28-7A95-4E22-93DC-2526ABB063B7}" type="presOf" srcId="{AA5E524F-ADBD-4DC7-A841-93C57E7F1D71}" destId="{7F196D68-7386-4FE7-8BC4-6A6D6A66159C}" srcOrd="0" destOrd="0" presId="urn:microsoft.com/office/officeart/2005/8/layout/vList2"/>
    <dgm:cxn modelId="{1F7A4885-DA23-43D1-8562-0144FBAE7C91}" srcId="{BE5B38A3-0AD0-4EED-93CD-2F1064554613}" destId="{AA5E524F-ADBD-4DC7-A841-93C57E7F1D71}" srcOrd="2" destOrd="0" parTransId="{639653FA-E095-4113-8CB9-6BAC2B549D3B}" sibTransId="{C991014D-EF2D-425A-B86A-AF66A76D21CD}"/>
    <dgm:cxn modelId="{20E0A879-ED17-4925-B57C-9D358B0C8F80}" type="presOf" srcId="{C8E9FF5E-C8F4-4124-92DB-DF842FC7A709}" destId="{D2F7E0EB-19E7-40AA-9112-F695F5B12FCF}" srcOrd="0" destOrd="0" presId="urn:microsoft.com/office/officeart/2005/8/layout/vList2"/>
    <dgm:cxn modelId="{B4281204-429A-4B0D-B60A-C27A5A6AF5C4}" type="presOf" srcId="{48BF6E9B-5699-4999-9B50-A27BB7C01842}" destId="{83A72DC1-6AD5-480E-A05B-C095060643DC}" srcOrd="0" destOrd="0" presId="urn:microsoft.com/office/officeart/2005/8/layout/vList2"/>
    <dgm:cxn modelId="{770E6E19-1893-4906-9366-B60ED27E51B2}" srcId="{BE5B38A3-0AD0-4EED-93CD-2F1064554613}" destId="{C8E9FF5E-C8F4-4124-92DB-DF842FC7A709}" srcOrd="1" destOrd="0" parTransId="{2C2A8E88-7E21-4906-B9A4-73CBC1FEB8F1}" sibTransId="{F4B0EBE0-0FDE-4C9C-BA71-D7A02E10FCDC}"/>
    <dgm:cxn modelId="{35EED87D-088A-4277-AE5E-94D93A13458E}" type="presOf" srcId="{BE5B38A3-0AD0-4EED-93CD-2F1064554613}" destId="{F801142D-7E2C-49F9-A65E-02A37239D054}" srcOrd="0" destOrd="0" presId="urn:microsoft.com/office/officeart/2005/8/layout/vList2"/>
    <dgm:cxn modelId="{4F141863-E187-4B05-9B03-082B62A6A354}" type="presParOf" srcId="{F801142D-7E2C-49F9-A65E-02A37239D054}" destId="{83A72DC1-6AD5-480E-A05B-C095060643DC}" srcOrd="0" destOrd="0" presId="urn:microsoft.com/office/officeart/2005/8/layout/vList2"/>
    <dgm:cxn modelId="{ACC1591E-E119-4E42-A7E5-2FE184A205B2}" type="presParOf" srcId="{F801142D-7E2C-49F9-A65E-02A37239D054}" destId="{D0C75817-EE90-4E29-83B2-ABA691DCBB95}" srcOrd="1" destOrd="0" presId="urn:microsoft.com/office/officeart/2005/8/layout/vList2"/>
    <dgm:cxn modelId="{A0F01E30-9CF4-423F-BE22-E7C40755E4AC}" type="presParOf" srcId="{F801142D-7E2C-49F9-A65E-02A37239D054}" destId="{D2F7E0EB-19E7-40AA-9112-F695F5B12FCF}" srcOrd="2" destOrd="0" presId="urn:microsoft.com/office/officeart/2005/8/layout/vList2"/>
    <dgm:cxn modelId="{6AC1AEB5-7750-43ED-8DB1-18DB2672C02F}" type="presParOf" srcId="{F801142D-7E2C-49F9-A65E-02A37239D054}" destId="{D148F17B-1134-485A-A0BF-6A4EBD2E2981}" srcOrd="3" destOrd="0" presId="urn:microsoft.com/office/officeart/2005/8/layout/vList2"/>
    <dgm:cxn modelId="{ECBA09DA-C8F7-4693-8CE6-92C28C056F60}" type="presParOf" srcId="{F801142D-7E2C-49F9-A65E-02A37239D054}" destId="{7F196D68-7386-4FE7-8BC4-6A6D6A66159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D67431C-B8B5-488F-A4AC-0BBF3D6DDF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19CD54C-BA65-41CD-A311-D2C527E6F1BA}">
      <dgm:prSet/>
      <dgm:spPr/>
      <dgm:t>
        <a:bodyPr/>
        <a:lstStyle/>
        <a:p>
          <a:pPr rtl="0"/>
          <a:r>
            <a:rPr lang="ru-RU" b="0" dirty="0" smtClean="0">
              <a:solidFill>
                <a:schemeClr val="accent6">
                  <a:lumMod val="50000"/>
                </a:schemeClr>
              </a:solidFill>
            </a:rPr>
            <a:t>уважение правды клиента;</a:t>
          </a:r>
          <a:endParaRPr lang="ru-RU" b="0" dirty="0">
            <a:solidFill>
              <a:schemeClr val="accent6">
                <a:lumMod val="50000"/>
              </a:schemeClr>
            </a:solidFill>
          </a:endParaRPr>
        </a:p>
      </dgm:t>
    </dgm:pt>
    <dgm:pt modelId="{B616316E-09D6-4D34-A446-4A4FA2D07664}" type="parTrans" cxnId="{3109CB48-006A-4FFC-9EB9-19C5F4670605}">
      <dgm:prSet/>
      <dgm:spPr/>
      <dgm:t>
        <a:bodyPr/>
        <a:lstStyle/>
        <a:p>
          <a:endParaRPr lang="ru-RU"/>
        </a:p>
      </dgm:t>
    </dgm:pt>
    <dgm:pt modelId="{F5BDF285-65F7-415A-81F9-9313CA677141}" type="sibTrans" cxnId="{3109CB48-006A-4FFC-9EB9-19C5F4670605}">
      <dgm:prSet/>
      <dgm:spPr/>
      <dgm:t>
        <a:bodyPr/>
        <a:lstStyle/>
        <a:p>
          <a:endParaRPr lang="ru-RU"/>
        </a:p>
      </dgm:t>
    </dgm:pt>
    <dgm:pt modelId="{DEC9397B-6FC6-4825-AE37-B577D8984D3E}">
      <dgm:prSet/>
      <dgm:spPr/>
      <dgm:t>
        <a:bodyPr/>
        <a:lstStyle/>
        <a:p>
          <a:pPr rtl="0"/>
          <a:r>
            <a:rPr lang="ru-RU" b="0" dirty="0" smtClean="0">
              <a:solidFill>
                <a:schemeClr val="accent6">
                  <a:lumMod val="50000"/>
                </a:schemeClr>
              </a:solidFill>
            </a:rPr>
            <a:t>клиент компетентен в решении вопроса;</a:t>
          </a:r>
          <a:endParaRPr lang="ru-RU" b="0" dirty="0">
            <a:solidFill>
              <a:schemeClr val="accent6">
                <a:lumMod val="50000"/>
              </a:schemeClr>
            </a:solidFill>
          </a:endParaRPr>
        </a:p>
      </dgm:t>
    </dgm:pt>
    <dgm:pt modelId="{F47D677F-D28E-4BCC-8E41-E89D5BF0A5A6}" type="parTrans" cxnId="{F920B438-86B1-4054-9351-4A400C6B3B63}">
      <dgm:prSet/>
      <dgm:spPr/>
      <dgm:t>
        <a:bodyPr/>
        <a:lstStyle/>
        <a:p>
          <a:endParaRPr lang="ru-RU"/>
        </a:p>
      </dgm:t>
    </dgm:pt>
    <dgm:pt modelId="{FD0E44F0-64A6-4BB4-8400-06575A837120}" type="sibTrans" cxnId="{F920B438-86B1-4054-9351-4A400C6B3B63}">
      <dgm:prSet/>
      <dgm:spPr/>
      <dgm:t>
        <a:bodyPr/>
        <a:lstStyle/>
        <a:p>
          <a:endParaRPr lang="ru-RU"/>
        </a:p>
      </dgm:t>
    </dgm:pt>
    <dgm:pt modelId="{17B04371-8884-4C98-800C-9F1F37DF51CE}">
      <dgm:prSet/>
      <dgm:spPr/>
      <dgm:t>
        <a:bodyPr/>
        <a:lstStyle/>
        <a:p>
          <a:pPr rtl="0"/>
          <a:r>
            <a:rPr lang="ru-RU" b="0" dirty="0" smtClean="0">
              <a:solidFill>
                <a:schemeClr val="accent6">
                  <a:lumMod val="50000"/>
                </a:schemeClr>
              </a:solidFill>
            </a:rPr>
            <a:t>ценится атмосфера любопытства;</a:t>
          </a:r>
          <a:endParaRPr lang="ru-RU" b="0" dirty="0">
            <a:solidFill>
              <a:schemeClr val="accent6">
                <a:lumMod val="50000"/>
              </a:schemeClr>
            </a:solidFill>
          </a:endParaRPr>
        </a:p>
      </dgm:t>
    </dgm:pt>
    <dgm:pt modelId="{7CDF5FB4-6B55-423F-8B90-D4C123C0F3FB}" type="parTrans" cxnId="{31298A69-E50E-4858-B534-4370EE934290}">
      <dgm:prSet/>
      <dgm:spPr/>
      <dgm:t>
        <a:bodyPr/>
        <a:lstStyle/>
        <a:p>
          <a:endParaRPr lang="ru-RU"/>
        </a:p>
      </dgm:t>
    </dgm:pt>
    <dgm:pt modelId="{E8D9ABAA-1E7F-4D37-A801-1A8E62A5AD6C}" type="sibTrans" cxnId="{31298A69-E50E-4858-B534-4370EE934290}">
      <dgm:prSet/>
      <dgm:spPr/>
      <dgm:t>
        <a:bodyPr/>
        <a:lstStyle/>
        <a:p>
          <a:endParaRPr lang="ru-RU"/>
        </a:p>
      </dgm:t>
    </dgm:pt>
    <dgm:pt modelId="{3088F962-971D-45BF-A231-87D40C08FFC1}">
      <dgm:prSet/>
      <dgm:spPr/>
      <dgm:t>
        <a:bodyPr/>
        <a:lstStyle/>
        <a:p>
          <a:pPr rtl="0"/>
          <a:r>
            <a:rPr lang="ru-RU" b="0" dirty="0" smtClean="0">
              <a:solidFill>
                <a:schemeClr val="accent6">
                  <a:lumMod val="50000"/>
                </a:schemeClr>
              </a:solidFill>
            </a:rPr>
            <a:t>проговаривание; клиентом ценностей, убеждений смыслов</a:t>
          </a:r>
          <a:endParaRPr lang="ru-RU" b="0" dirty="0">
            <a:solidFill>
              <a:schemeClr val="accent6">
                <a:lumMod val="50000"/>
              </a:schemeClr>
            </a:solidFill>
          </a:endParaRPr>
        </a:p>
      </dgm:t>
    </dgm:pt>
    <dgm:pt modelId="{4DF3A2AD-A92E-471B-81BC-9CEAD2FEC8D7}" type="parTrans" cxnId="{F54292C9-726F-4378-99F5-697DFBA152AF}">
      <dgm:prSet/>
      <dgm:spPr/>
      <dgm:t>
        <a:bodyPr/>
        <a:lstStyle/>
        <a:p>
          <a:endParaRPr lang="ru-RU"/>
        </a:p>
      </dgm:t>
    </dgm:pt>
    <dgm:pt modelId="{AA583143-3CA7-469A-83C3-CC5E450D1EBE}" type="sibTrans" cxnId="{F54292C9-726F-4378-99F5-697DFBA152AF}">
      <dgm:prSet/>
      <dgm:spPr/>
      <dgm:t>
        <a:bodyPr/>
        <a:lstStyle/>
        <a:p>
          <a:endParaRPr lang="ru-RU"/>
        </a:p>
      </dgm:t>
    </dgm:pt>
    <dgm:pt modelId="{6A382712-C57A-47B8-9EFD-CF4CCA59418E}" type="pres">
      <dgm:prSet presAssocID="{ED67431C-B8B5-488F-A4AC-0BBF3D6DDF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A032D4-A67F-4776-BAAE-275E913310DC}" type="pres">
      <dgm:prSet presAssocID="{E19CD54C-BA65-41CD-A311-D2C527E6F1B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F75B43-88B4-4CEF-9FEF-0712B0E539A2}" type="pres">
      <dgm:prSet presAssocID="{F5BDF285-65F7-415A-81F9-9313CA677141}" presName="spacer" presStyleCnt="0"/>
      <dgm:spPr/>
    </dgm:pt>
    <dgm:pt modelId="{F140D70C-8E30-471D-91C1-362D58C939DA}" type="pres">
      <dgm:prSet presAssocID="{DEC9397B-6FC6-4825-AE37-B577D8984D3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0CF5B-9F70-4A86-A9F7-3182C9A83563}" type="pres">
      <dgm:prSet presAssocID="{FD0E44F0-64A6-4BB4-8400-06575A837120}" presName="spacer" presStyleCnt="0"/>
      <dgm:spPr/>
    </dgm:pt>
    <dgm:pt modelId="{029AEEAF-2125-4D3B-AD44-F9B4617A547B}" type="pres">
      <dgm:prSet presAssocID="{17B04371-8884-4C98-800C-9F1F37DF51C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1A1FCE-926B-466F-9015-CF88714A7880}" type="pres">
      <dgm:prSet presAssocID="{E8D9ABAA-1E7F-4D37-A801-1A8E62A5AD6C}" presName="spacer" presStyleCnt="0"/>
      <dgm:spPr/>
    </dgm:pt>
    <dgm:pt modelId="{2710A4E0-FD13-458C-8A86-A2860361F721}" type="pres">
      <dgm:prSet presAssocID="{3088F962-971D-45BF-A231-87D40C08FFC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298A69-E50E-4858-B534-4370EE934290}" srcId="{ED67431C-B8B5-488F-A4AC-0BBF3D6DDF3D}" destId="{17B04371-8884-4C98-800C-9F1F37DF51CE}" srcOrd="2" destOrd="0" parTransId="{7CDF5FB4-6B55-423F-8B90-D4C123C0F3FB}" sibTransId="{E8D9ABAA-1E7F-4D37-A801-1A8E62A5AD6C}"/>
    <dgm:cxn modelId="{42550374-7932-44BB-8FF0-87385C5CC04D}" type="presOf" srcId="{DEC9397B-6FC6-4825-AE37-B577D8984D3E}" destId="{F140D70C-8E30-471D-91C1-362D58C939DA}" srcOrd="0" destOrd="0" presId="urn:microsoft.com/office/officeart/2005/8/layout/vList2"/>
    <dgm:cxn modelId="{F54292C9-726F-4378-99F5-697DFBA152AF}" srcId="{ED67431C-B8B5-488F-A4AC-0BBF3D6DDF3D}" destId="{3088F962-971D-45BF-A231-87D40C08FFC1}" srcOrd="3" destOrd="0" parTransId="{4DF3A2AD-A92E-471B-81BC-9CEAD2FEC8D7}" sibTransId="{AA583143-3CA7-469A-83C3-CC5E450D1EBE}"/>
    <dgm:cxn modelId="{75E7EAD2-24B7-4739-B9BB-E29F099B07FF}" type="presOf" srcId="{3088F962-971D-45BF-A231-87D40C08FFC1}" destId="{2710A4E0-FD13-458C-8A86-A2860361F721}" srcOrd="0" destOrd="0" presId="urn:microsoft.com/office/officeart/2005/8/layout/vList2"/>
    <dgm:cxn modelId="{9B4888F7-1AE1-4B6F-9A3D-43656E21B519}" type="presOf" srcId="{ED67431C-B8B5-488F-A4AC-0BBF3D6DDF3D}" destId="{6A382712-C57A-47B8-9EFD-CF4CCA59418E}" srcOrd="0" destOrd="0" presId="urn:microsoft.com/office/officeart/2005/8/layout/vList2"/>
    <dgm:cxn modelId="{3109CB48-006A-4FFC-9EB9-19C5F4670605}" srcId="{ED67431C-B8B5-488F-A4AC-0BBF3D6DDF3D}" destId="{E19CD54C-BA65-41CD-A311-D2C527E6F1BA}" srcOrd="0" destOrd="0" parTransId="{B616316E-09D6-4D34-A446-4A4FA2D07664}" sibTransId="{F5BDF285-65F7-415A-81F9-9313CA677141}"/>
    <dgm:cxn modelId="{F920B438-86B1-4054-9351-4A400C6B3B63}" srcId="{ED67431C-B8B5-488F-A4AC-0BBF3D6DDF3D}" destId="{DEC9397B-6FC6-4825-AE37-B577D8984D3E}" srcOrd="1" destOrd="0" parTransId="{F47D677F-D28E-4BCC-8E41-E89D5BF0A5A6}" sibTransId="{FD0E44F0-64A6-4BB4-8400-06575A837120}"/>
    <dgm:cxn modelId="{1B7D20A2-4F45-46A1-91AD-70B2200B8238}" type="presOf" srcId="{E19CD54C-BA65-41CD-A311-D2C527E6F1BA}" destId="{17A032D4-A67F-4776-BAAE-275E913310DC}" srcOrd="0" destOrd="0" presId="urn:microsoft.com/office/officeart/2005/8/layout/vList2"/>
    <dgm:cxn modelId="{E666AB11-DB39-4CC5-8BAA-1078BC337699}" type="presOf" srcId="{17B04371-8884-4C98-800C-9F1F37DF51CE}" destId="{029AEEAF-2125-4D3B-AD44-F9B4617A547B}" srcOrd="0" destOrd="0" presId="urn:microsoft.com/office/officeart/2005/8/layout/vList2"/>
    <dgm:cxn modelId="{59A820BF-7B64-4BF8-B55E-82D0CC023FD9}" type="presParOf" srcId="{6A382712-C57A-47B8-9EFD-CF4CCA59418E}" destId="{17A032D4-A67F-4776-BAAE-275E913310DC}" srcOrd="0" destOrd="0" presId="urn:microsoft.com/office/officeart/2005/8/layout/vList2"/>
    <dgm:cxn modelId="{3B455EE6-B777-4081-888A-BFAEF834C385}" type="presParOf" srcId="{6A382712-C57A-47B8-9EFD-CF4CCA59418E}" destId="{35F75B43-88B4-4CEF-9FEF-0712B0E539A2}" srcOrd="1" destOrd="0" presId="urn:microsoft.com/office/officeart/2005/8/layout/vList2"/>
    <dgm:cxn modelId="{BBE418E9-BBF6-4ACE-BA98-AD64E2574490}" type="presParOf" srcId="{6A382712-C57A-47B8-9EFD-CF4CCA59418E}" destId="{F140D70C-8E30-471D-91C1-362D58C939DA}" srcOrd="2" destOrd="0" presId="urn:microsoft.com/office/officeart/2005/8/layout/vList2"/>
    <dgm:cxn modelId="{71D4A189-09C4-400D-98B5-488C3D1144C1}" type="presParOf" srcId="{6A382712-C57A-47B8-9EFD-CF4CCA59418E}" destId="{E760CF5B-9F70-4A86-A9F7-3182C9A83563}" srcOrd="3" destOrd="0" presId="urn:microsoft.com/office/officeart/2005/8/layout/vList2"/>
    <dgm:cxn modelId="{F123EDC4-45B3-4486-8156-C0D54792DE07}" type="presParOf" srcId="{6A382712-C57A-47B8-9EFD-CF4CCA59418E}" destId="{029AEEAF-2125-4D3B-AD44-F9B4617A547B}" srcOrd="4" destOrd="0" presId="urn:microsoft.com/office/officeart/2005/8/layout/vList2"/>
    <dgm:cxn modelId="{20E0A5C1-3560-405F-BFCF-B8403E604B1B}" type="presParOf" srcId="{6A382712-C57A-47B8-9EFD-CF4CCA59418E}" destId="{C61A1FCE-926B-466F-9015-CF88714A7880}" srcOrd="5" destOrd="0" presId="urn:microsoft.com/office/officeart/2005/8/layout/vList2"/>
    <dgm:cxn modelId="{F61ED1FA-28AD-468A-B00B-880D4BFD0AFE}" type="presParOf" srcId="{6A382712-C57A-47B8-9EFD-CF4CCA59418E}" destId="{2710A4E0-FD13-458C-8A86-A2860361F72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D2B5251-D8AE-4749-829F-8238396FE83C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FDB842-A8FE-48C9-8E3E-16501ADF2D51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Умение слушать </a:t>
          </a:r>
          <a:endParaRPr lang="ru-RU" dirty="0">
            <a:solidFill>
              <a:srgbClr val="002060"/>
            </a:solidFill>
          </a:endParaRPr>
        </a:p>
      </dgm:t>
    </dgm:pt>
    <dgm:pt modelId="{5CABD488-BB1E-46C4-B83A-D4F4CDAE7611}" type="parTrans" cxnId="{8D04DDCD-B075-40BD-AE83-E42D551CEF24}">
      <dgm:prSet/>
      <dgm:spPr/>
      <dgm:t>
        <a:bodyPr/>
        <a:lstStyle/>
        <a:p>
          <a:endParaRPr lang="ru-RU"/>
        </a:p>
      </dgm:t>
    </dgm:pt>
    <dgm:pt modelId="{57EEC704-489A-4ED5-BB96-BF7AD57A3873}" type="sibTrans" cxnId="{8D04DDCD-B075-40BD-AE83-E42D551CEF24}">
      <dgm:prSet/>
      <dgm:spPr/>
      <dgm:t>
        <a:bodyPr/>
        <a:lstStyle/>
        <a:p>
          <a:endParaRPr lang="ru-RU"/>
        </a:p>
      </dgm:t>
    </dgm:pt>
    <dgm:pt modelId="{B915A228-D7DB-4B60-BAD1-75DBE64E8A03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Умение задавать вопросы</a:t>
          </a:r>
          <a:endParaRPr lang="ru-RU" dirty="0">
            <a:solidFill>
              <a:srgbClr val="002060"/>
            </a:solidFill>
          </a:endParaRPr>
        </a:p>
      </dgm:t>
    </dgm:pt>
    <dgm:pt modelId="{C86D3776-0693-415B-85AA-6E4A91A9E56E}" type="parTrans" cxnId="{8DD813FD-F056-4FF9-B4C4-58240D8B08B4}">
      <dgm:prSet/>
      <dgm:spPr/>
      <dgm:t>
        <a:bodyPr/>
        <a:lstStyle/>
        <a:p>
          <a:endParaRPr lang="ru-RU"/>
        </a:p>
      </dgm:t>
    </dgm:pt>
    <dgm:pt modelId="{8111DD4E-22D9-42A4-84A5-0C49FD5A263C}" type="sibTrans" cxnId="{8DD813FD-F056-4FF9-B4C4-58240D8B08B4}">
      <dgm:prSet/>
      <dgm:spPr/>
      <dgm:t>
        <a:bodyPr/>
        <a:lstStyle/>
        <a:p>
          <a:endParaRPr lang="ru-RU"/>
        </a:p>
      </dgm:t>
    </dgm:pt>
    <dgm:pt modelId="{DA94BF5D-E3A9-4E3C-A4A6-414BFEC455B8}" type="pres">
      <dgm:prSet presAssocID="{CD2B5251-D8AE-4749-829F-8238396FE83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F7914E-3BAF-4DDC-90E0-BBB03797C013}" type="pres">
      <dgm:prSet presAssocID="{EEFDB842-A8FE-48C9-8E3E-16501ADF2D51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5521F6-7153-4992-88D8-474788A1B578}" type="pres">
      <dgm:prSet presAssocID="{B915A228-D7DB-4B60-BAD1-75DBE64E8A03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04584C-6953-4112-BCA2-51C2CBE1D7B5}" type="presOf" srcId="{B915A228-D7DB-4B60-BAD1-75DBE64E8A03}" destId="{795521F6-7153-4992-88D8-474788A1B578}" srcOrd="0" destOrd="0" presId="urn:microsoft.com/office/officeart/2005/8/layout/arrow5"/>
    <dgm:cxn modelId="{14D37FF2-26BD-46C7-8877-425FBA614AC6}" type="presOf" srcId="{CD2B5251-D8AE-4749-829F-8238396FE83C}" destId="{DA94BF5D-E3A9-4E3C-A4A6-414BFEC455B8}" srcOrd="0" destOrd="0" presId="urn:microsoft.com/office/officeart/2005/8/layout/arrow5"/>
    <dgm:cxn modelId="{562E2C1B-F34D-431F-A714-9C5E681EB4FE}" type="presOf" srcId="{EEFDB842-A8FE-48C9-8E3E-16501ADF2D51}" destId="{A8F7914E-3BAF-4DDC-90E0-BBB03797C013}" srcOrd="0" destOrd="0" presId="urn:microsoft.com/office/officeart/2005/8/layout/arrow5"/>
    <dgm:cxn modelId="{8D04DDCD-B075-40BD-AE83-E42D551CEF24}" srcId="{CD2B5251-D8AE-4749-829F-8238396FE83C}" destId="{EEFDB842-A8FE-48C9-8E3E-16501ADF2D51}" srcOrd="0" destOrd="0" parTransId="{5CABD488-BB1E-46C4-B83A-D4F4CDAE7611}" sibTransId="{57EEC704-489A-4ED5-BB96-BF7AD57A3873}"/>
    <dgm:cxn modelId="{8DD813FD-F056-4FF9-B4C4-58240D8B08B4}" srcId="{CD2B5251-D8AE-4749-829F-8238396FE83C}" destId="{B915A228-D7DB-4B60-BAD1-75DBE64E8A03}" srcOrd="1" destOrd="0" parTransId="{C86D3776-0693-415B-85AA-6E4A91A9E56E}" sibTransId="{8111DD4E-22D9-42A4-84A5-0C49FD5A263C}"/>
    <dgm:cxn modelId="{81E46DAB-01AC-432C-A087-D799DA138F7D}" type="presParOf" srcId="{DA94BF5D-E3A9-4E3C-A4A6-414BFEC455B8}" destId="{A8F7914E-3BAF-4DDC-90E0-BBB03797C013}" srcOrd="0" destOrd="0" presId="urn:microsoft.com/office/officeart/2005/8/layout/arrow5"/>
    <dgm:cxn modelId="{2F7B357A-42BE-42EA-B99A-989E1B2FA556}" type="presParOf" srcId="{DA94BF5D-E3A9-4E3C-A4A6-414BFEC455B8}" destId="{795521F6-7153-4992-88D8-474788A1B578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8BD2314-C7F3-47BD-9BB3-D1BFB3732B7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36B94D-9374-432F-AFE3-5C680BBDF558}">
      <dgm:prSet/>
      <dgm:spPr/>
      <dgm:t>
        <a:bodyPr/>
        <a:lstStyle/>
        <a:p>
          <a:pPr rtl="0"/>
          <a:r>
            <a:rPr lang="ru-RU" b="1" i="1" dirty="0" smtClean="0">
              <a:solidFill>
                <a:srgbClr val="002060"/>
              </a:solidFill>
            </a:rPr>
            <a:t>Растет избирательность восприятия</a:t>
          </a:r>
          <a:endParaRPr lang="ru-RU" dirty="0">
            <a:solidFill>
              <a:srgbClr val="002060"/>
            </a:solidFill>
          </a:endParaRPr>
        </a:p>
      </dgm:t>
    </dgm:pt>
    <dgm:pt modelId="{67630D5C-19A9-4B2E-99A1-A99C63D73E8E}" type="parTrans" cxnId="{FF6C6E18-8E61-4D8F-92BD-102CC205CEDF}">
      <dgm:prSet/>
      <dgm:spPr/>
      <dgm:t>
        <a:bodyPr/>
        <a:lstStyle/>
        <a:p>
          <a:endParaRPr lang="ru-RU"/>
        </a:p>
      </dgm:t>
    </dgm:pt>
    <dgm:pt modelId="{3CA0BE32-694C-445C-A14C-8A1B7DACD726}" type="sibTrans" cxnId="{FF6C6E18-8E61-4D8F-92BD-102CC205CEDF}">
      <dgm:prSet/>
      <dgm:spPr/>
      <dgm:t>
        <a:bodyPr/>
        <a:lstStyle/>
        <a:p>
          <a:endParaRPr lang="ru-RU"/>
        </a:p>
      </dgm:t>
    </dgm:pt>
    <dgm:pt modelId="{D0FA58B8-37C2-4FF4-9AAC-2730867B3B55}">
      <dgm:prSet/>
      <dgm:spPr/>
      <dgm:t>
        <a:bodyPr/>
        <a:lstStyle/>
        <a:p>
          <a:pPr rtl="0"/>
          <a:r>
            <a:rPr lang="ru-RU" b="1" i="1" dirty="0" smtClean="0">
              <a:solidFill>
                <a:srgbClr val="002060"/>
              </a:solidFill>
            </a:rPr>
            <a:t>Делается акцент на угрозу</a:t>
          </a:r>
          <a:endParaRPr lang="ru-RU" dirty="0">
            <a:solidFill>
              <a:srgbClr val="002060"/>
            </a:solidFill>
          </a:endParaRPr>
        </a:p>
      </dgm:t>
    </dgm:pt>
    <dgm:pt modelId="{B8B75179-61BA-491D-900A-4C70CB80B7C1}" type="parTrans" cxnId="{3652886D-F4BA-4C78-BC09-6ABE31896FE7}">
      <dgm:prSet/>
      <dgm:spPr/>
      <dgm:t>
        <a:bodyPr/>
        <a:lstStyle/>
        <a:p>
          <a:endParaRPr lang="ru-RU"/>
        </a:p>
      </dgm:t>
    </dgm:pt>
    <dgm:pt modelId="{D40DF9E9-8992-4F77-91CE-8897284A7A96}" type="sibTrans" cxnId="{3652886D-F4BA-4C78-BC09-6ABE31896FE7}">
      <dgm:prSet/>
      <dgm:spPr/>
      <dgm:t>
        <a:bodyPr/>
        <a:lstStyle/>
        <a:p>
          <a:endParaRPr lang="ru-RU"/>
        </a:p>
      </dgm:t>
    </dgm:pt>
    <dgm:pt modelId="{6EF27CE0-0628-4F16-8D1A-1EC195E391DC}">
      <dgm:prSet/>
      <dgm:spPr/>
      <dgm:t>
        <a:bodyPr/>
        <a:lstStyle/>
        <a:p>
          <a:pPr rtl="0"/>
          <a:r>
            <a:rPr lang="ru-RU" b="1" i="1" dirty="0" smtClean="0">
              <a:solidFill>
                <a:srgbClr val="002060"/>
              </a:solidFill>
            </a:rPr>
            <a:t>Происходит увеличение раздражающих свойств оппонента</a:t>
          </a:r>
          <a:endParaRPr lang="ru-RU" dirty="0">
            <a:solidFill>
              <a:srgbClr val="002060"/>
            </a:solidFill>
          </a:endParaRPr>
        </a:p>
      </dgm:t>
    </dgm:pt>
    <dgm:pt modelId="{03845855-FDBE-4800-87B0-425F718B7DD1}" type="parTrans" cxnId="{BBF85357-A215-4FFC-AEE7-C61D426E23D4}">
      <dgm:prSet/>
      <dgm:spPr/>
      <dgm:t>
        <a:bodyPr/>
        <a:lstStyle/>
        <a:p>
          <a:endParaRPr lang="ru-RU"/>
        </a:p>
      </dgm:t>
    </dgm:pt>
    <dgm:pt modelId="{75DF0B8C-40C1-429B-8564-CCE91B283BEF}" type="sibTrans" cxnId="{BBF85357-A215-4FFC-AEE7-C61D426E23D4}">
      <dgm:prSet/>
      <dgm:spPr/>
      <dgm:t>
        <a:bodyPr/>
        <a:lstStyle/>
        <a:p>
          <a:endParaRPr lang="ru-RU"/>
        </a:p>
      </dgm:t>
    </dgm:pt>
    <dgm:pt modelId="{602016E1-8A5F-46F2-A98C-5820092F8AA6}">
      <dgm:prSet/>
      <dgm:spPr/>
      <dgm:t>
        <a:bodyPr/>
        <a:lstStyle/>
        <a:p>
          <a:pPr rtl="0"/>
          <a:r>
            <a:rPr lang="ru-RU" b="1" i="1" dirty="0" smtClean="0">
              <a:solidFill>
                <a:srgbClr val="002060"/>
              </a:solidFill>
            </a:rPr>
            <a:t>Нарушается восприятие  времени</a:t>
          </a:r>
          <a:endParaRPr lang="ru-RU" dirty="0">
            <a:solidFill>
              <a:srgbClr val="002060"/>
            </a:solidFill>
          </a:endParaRPr>
        </a:p>
      </dgm:t>
    </dgm:pt>
    <dgm:pt modelId="{C7F8208B-C168-474D-A74A-A8CE7AF9045E}" type="parTrans" cxnId="{0525A550-325F-4F5F-A37C-8AADA9AF0635}">
      <dgm:prSet/>
      <dgm:spPr/>
      <dgm:t>
        <a:bodyPr/>
        <a:lstStyle/>
        <a:p>
          <a:endParaRPr lang="ru-RU"/>
        </a:p>
      </dgm:t>
    </dgm:pt>
    <dgm:pt modelId="{474930F7-18A7-4339-BE97-53340AAC9B2F}" type="sibTrans" cxnId="{0525A550-325F-4F5F-A37C-8AADA9AF0635}">
      <dgm:prSet/>
      <dgm:spPr/>
      <dgm:t>
        <a:bodyPr/>
        <a:lstStyle/>
        <a:p>
          <a:endParaRPr lang="ru-RU"/>
        </a:p>
      </dgm:t>
    </dgm:pt>
    <dgm:pt modelId="{A7C33477-D862-4F67-A174-6DE38C2DEB9B}" type="pres">
      <dgm:prSet presAssocID="{B8BD2314-C7F3-47BD-9BB3-D1BFB3732B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474CF5-D9D6-434D-938B-74CABEAD559B}" type="pres">
      <dgm:prSet presAssocID="{2936B94D-9374-432F-AFE3-5C680BBDF55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DE99B2-B876-49FC-9603-7BF7423F3CEA}" type="pres">
      <dgm:prSet presAssocID="{3CA0BE32-694C-445C-A14C-8A1B7DACD726}" presName="spacer" presStyleCnt="0"/>
      <dgm:spPr/>
    </dgm:pt>
    <dgm:pt modelId="{1E75D215-CCB7-4951-A352-3BA78DAAC4A6}" type="pres">
      <dgm:prSet presAssocID="{D0FA58B8-37C2-4FF4-9AAC-2730867B3B5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826FA-7E18-46A5-AC2D-EC76BBA20FF3}" type="pres">
      <dgm:prSet presAssocID="{D40DF9E9-8992-4F77-91CE-8897284A7A96}" presName="spacer" presStyleCnt="0"/>
      <dgm:spPr/>
    </dgm:pt>
    <dgm:pt modelId="{B37EE152-AB81-4088-9858-FEC89C86D625}" type="pres">
      <dgm:prSet presAssocID="{6EF27CE0-0628-4F16-8D1A-1EC195E391D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FEEE2-CFBD-481A-89EA-443BCF62C178}" type="pres">
      <dgm:prSet presAssocID="{75DF0B8C-40C1-429B-8564-CCE91B283BEF}" presName="spacer" presStyleCnt="0"/>
      <dgm:spPr/>
    </dgm:pt>
    <dgm:pt modelId="{74D5DD57-2B5B-448D-8911-88A3377A9860}" type="pres">
      <dgm:prSet presAssocID="{602016E1-8A5F-46F2-A98C-5820092F8AA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6C6E18-8E61-4D8F-92BD-102CC205CEDF}" srcId="{B8BD2314-C7F3-47BD-9BB3-D1BFB3732B7E}" destId="{2936B94D-9374-432F-AFE3-5C680BBDF558}" srcOrd="0" destOrd="0" parTransId="{67630D5C-19A9-4B2E-99A1-A99C63D73E8E}" sibTransId="{3CA0BE32-694C-445C-A14C-8A1B7DACD726}"/>
    <dgm:cxn modelId="{CCEF59C1-78A8-4BD0-B4A4-F0DAFAD4006C}" type="presOf" srcId="{D0FA58B8-37C2-4FF4-9AAC-2730867B3B55}" destId="{1E75D215-CCB7-4951-A352-3BA78DAAC4A6}" srcOrd="0" destOrd="0" presId="urn:microsoft.com/office/officeart/2005/8/layout/vList2"/>
    <dgm:cxn modelId="{BBF85357-A215-4FFC-AEE7-C61D426E23D4}" srcId="{B8BD2314-C7F3-47BD-9BB3-D1BFB3732B7E}" destId="{6EF27CE0-0628-4F16-8D1A-1EC195E391DC}" srcOrd="2" destOrd="0" parTransId="{03845855-FDBE-4800-87B0-425F718B7DD1}" sibTransId="{75DF0B8C-40C1-429B-8564-CCE91B283BEF}"/>
    <dgm:cxn modelId="{0D095000-156A-4C05-80B1-279A2D6AACAD}" type="presOf" srcId="{B8BD2314-C7F3-47BD-9BB3-D1BFB3732B7E}" destId="{A7C33477-D862-4F67-A174-6DE38C2DEB9B}" srcOrd="0" destOrd="0" presId="urn:microsoft.com/office/officeart/2005/8/layout/vList2"/>
    <dgm:cxn modelId="{3D32E463-66C4-4B42-BC58-D2BB197F67C8}" type="presOf" srcId="{2936B94D-9374-432F-AFE3-5C680BBDF558}" destId="{9B474CF5-D9D6-434D-938B-74CABEAD559B}" srcOrd="0" destOrd="0" presId="urn:microsoft.com/office/officeart/2005/8/layout/vList2"/>
    <dgm:cxn modelId="{0525A550-325F-4F5F-A37C-8AADA9AF0635}" srcId="{B8BD2314-C7F3-47BD-9BB3-D1BFB3732B7E}" destId="{602016E1-8A5F-46F2-A98C-5820092F8AA6}" srcOrd="3" destOrd="0" parTransId="{C7F8208B-C168-474D-A74A-A8CE7AF9045E}" sibTransId="{474930F7-18A7-4339-BE97-53340AAC9B2F}"/>
    <dgm:cxn modelId="{FCCCF5B5-A744-47B9-9EBC-3B1C221592C3}" type="presOf" srcId="{6EF27CE0-0628-4F16-8D1A-1EC195E391DC}" destId="{B37EE152-AB81-4088-9858-FEC89C86D625}" srcOrd="0" destOrd="0" presId="urn:microsoft.com/office/officeart/2005/8/layout/vList2"/>
    <dgm:cxn modelId="{45B34E9A-E172-42C3-BC80-B9E5ED7AB022}" type="presOf" srcId="{602016E1-8A5F-46F2-A98C-5820092F8AA6}" destId="{74D5DD57-2B5B-448D-8911-88A3377A9860}" srcOrd="0" destOrd="0" presId="urn:microsoft.com/office/officeart/2005/8/layout/vList2"/>
    <dgm:cxn modelId="{3652886D-F4BA-4C78-BC09-6ABE31896FE7}" srcId="{B8BD2314-C7F3-47BD-9BB3-D1BFB3732B7E}" destId="{D0FA58B8-37C2-4FF4-9AAC-2730867B3B55}" srcOrd="1" destOrd="0" parTransId="{B8B75179-61BA-491D-900A-4C70CB80B7C1}" sibTransId="{D40DF9E9-8992-4F77-91CE-8897284A7A96}"/>
    <dgm:cxn modelId="{AF056964-0848-4556-9431-B4EA4AA91764}" type="presParOf" srcId="{A7C33477-D862-4F67-A174-6DE38C2DEB9B}" destId="{9B474CF5-D9D6-434D-938B-74CABEAD559B}" srcOrd="0" destOrd="0" presId="urn:microsoft.com/office/officeart/2005/8/layout/vList2"/>
    <dgm:cxn modelId="{5768022D-5E1C-4858-A0DB-FBE528091C6C}" type="presParOf" srcId="{A7C33477-D862-4F67-A174-6DE38C2DEB9B}" destId="{80DE99B2-B876-49FC-9603-7BF7423F3CEA}" srcOrd="1" destOrd="0" presId="urn:microsoft.com/office/officeart/2005/8/layout/vList2"/>
    <dgm:cxn modelId="{DADA9F4C-B2E2-427D-A11D-0A738129CDE7}" type="presParOf" srcId="{A7C33477-D862-4F67-A174-6DE38C2DEB9B}" destId="{1E75D215-CCB7-4951-A352-3BA78DAAC4A6}" srcOrd="2" destOrd="0" presId="urn:microsoft.com/office/officeart/2005/8/layout/vList2"/>
    <dgm:cxn modelId="{2A9BA947-3705-49DE-B91C-049E851F870E}" type="presParOf" srcId="{A7C33477-D862-4F67-A174-6DE38C2DEB9B}" destId="{9D2826FA-7E18-46A5-AC2D-EC76BBA20FF3}" srcOrd="3" destOrd="0" presId="urn:microsoft.com/office/officeart/2005/8/layout/vList2"/>
    <dgm:cxn modelId="{3CF2A2F9-EC68-48E0-841B-58040ADF4190}" type="presParOf" srcId="{A7C33477-D862-4F67-A174-6DE38C2DEB9B}" destId="{B37EE152-AB81-4088-9858-FEC89C86D625}" srcOrd="4" destOrd="0" presId="urn:microsoft.com/office/officeart/2005/8/layout/vList2"/>
    <dgm:cxn modelId="{10F10909-AC1D-4511-A387-581072B016DA}" type="presParOf" srcId="{A7C33477-D862-4F67-A174-6DE38C2DEB9B}" destId="{F37FEEE2-CFBD-481A-89EA-443BCF62C178}" srcOrd="5" destOrd="0" presId="urn:microsoft.com/office/officeart/2005/8/layout/vList2"/>
    <dgm:cxn modelId="{A1711710-1CD8-4713-9D10-AE0ADB38F2B0}" type="presParOf" srcId="{A7C33477-D862-4F67-A174-6DE38C2DEB9B}" destId="{74D5DD57-2B5B-448D-8911-88A3377A986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73BF6D-5DD4-470E-8655-6AE8D387F868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2DC1E0-56E3-4B7F-A354-F2233EF11CC3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учителя</a:t>
          </a:r>
          <a:endParaRPr lang="ru-RU" b="1" dirty="0">
            <a:solidFill>
              <a:srgbClr val="002060"/>
            </a:solidFill>
          </a:endParaRPr>
        </a:p>
      </dgm:t>
    </dgm:pt>
    <dgm:pt modelId="{FC260DEA-8D9D-47C1-8F3B-EF2444AE43E0}" type="parTrans" cxnId="{4B1CA432-D024-49A2-BA4A-E268EA7748CC}">
      <dgm:prSet/>
      <dgm:spPr/>
      <dgm:t>
        <a:bodyPr/>
        <a:lstStyle/>
        <a:p>
          <a:endParaRPr lang="ru-RU"/>
        </a:p>
      </dgm:t>
    </dgm:pt>
    <dgm:pt modelId="{5558E6A8-9F9C-4A45-98F4-88333DE24D04}" type="sibTrans" cxnId="{4B1CA432-D024-49A2-BA4A-E268EA7748CC}">
      <dgm:prSet/>
      <dgm:spPr/>
      <dgm:t>
        <a:bodyPr/>
        <a:lstStyle/>
        <a:p>
          <a:endParaRPr lang="ru-RU"/>
        </a:p>
      </dgm:t>
    </dgm:pt>
    <dgm:pt modelId="{A8D1A948-CCBE-4456-800F-5C52C496D079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ученики</a:t>
          </a:r>
          <a:endParaRPr lang="ru-RU" b="1" dirty="0">
            <a:solidFill>
              <a:srgbClr val="002060"/>
            </a:solidFill>
          </a:endParaRPr>
        </a:p>
      </dgm:t>
    </dgm:pt>
    <dgm:pt modelId="{D30B7B8B-B32E-4476-A247-0E6448BDEDBA}" type="parTrans" cxnId="{6D5AE729-498D-40BD-B57A-1FB098FBEDED}">
      <dgm:prSet/>
      <dgm:spPr/>
      <dgm:t>
        <a:bodyPr/>
        <a:lstStyle/>
        <a:p>
          <a:endParaRPr lang="ru-RU"/>
        </a:p>
      </dgm:t>
    </dgm:pt>
    <dgm:pt modelId="{3CDDEDE8-4642-42D7-BD77-14E30C261D46}" type="sibTrans" cxnId="{6D5AE729-498D-40BD-B57A-1FB098FBEDED}">
      <dgm:prSet/>
      <dgm:spPr/>
      <dgm:t>
        <a:bodyPr/>
        <a:lstStyle/>
        <a:p>
          <a:endParaRPr lang="ru-RU"/>
        </a:p>
      </dgm:t>
    </dgm:pt>
    <dgm:pt modelId="{DB52DFA2-6B20-4271-B9E5-C01B3F08AAD8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родители</a:t>
          </a:r>
          <a:endParaRPr lang="ru-RU" b="1" dirty="0">
            <a:solidFill>
              <a:srgbClr val="002060"/>
            </a:solidFill>
          </a:endParaRPr>
        </a:p>
      </dgm:t>
    </dgm:pt>
    <dgm:pt modelId="{B3D43240-5485-4C15-A505-547F07C1F56C}" type="parTrans" cxnId="{B0568706-F8F9-40B7-9D82-B81965B3405C}">
      <dgm:prSet/>
      <dgm:spPr/>
      <dgm:t>
        <a:bodyPr/>
        <a:lstStyle/>
        <a:p>
          <a:endParaRPr lang="ru-RU"/>
        </a:p>
      </dgm:t>
    </dgm:pt>
    <dgm:pt modelId="{9F960B9E-9605-4E96-A448-CA67BF921DEC}" type="sibTrans" cxnId="{B0568706-F8F9-40B7-9D82-B81965B3405C}">
      <dgm:prSet/>
      <dgm:spPr/>
      <dgm:t>
        <a:bodyPr/>
        <a:lstStyle/>
        <a:p>
          <a:endParaRPr lang="ru-RU"/>
        </a:p>
      </dgm:t>
    </dgm:pt>
    <dgm:pt modelId="{BCC23491-10C2-400C-9279-12C4DEB962DB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администрация</a:t>
          </a:r>
          <a:endParaRPr lang="ru-RU" b="1" dirty="0">
            <a:solidFill>
              <a:srgbClr val="002060"/>
            </a:solidFill>
          </a:endParaRPr>
        </a:p>
      </dgm:t>
    </dgm:pt>
    <dgm:pt modelId="{48C63A9C-3B99-48AE-8B33-E70B019CCBAE}" type="parTrans" cxnId="{DA07841E-5902-4C80-8431-184121960714}">
      <dgm:prSet/>
      <dgm:spPr/>
      <dgm:t>
        <a:bodyPr/>
        <a:lstStyle/>
        <a:p>
          <a:endParaRPr lang="ru-RU"/>
        </a:p>
      </dgm:t>
    </dgm:pt>
    <dgm:pt modelId="{10E3D5FD-EFCE-463D-BEFB-D1AB2DFD23AA}" type="sibTrans" cxnId="{DA07841E-5902-4C80-8431-184121960714}">
      <dgm:prSet/>
      <dgm:spPr/>
      <dgm:t>
        <a:bodyPr/>
        <a:lstStyle/>
        <a:p>
          <a:endParaRPr lang="ru-RU"/>
        </a:p>
      </dgm:t>
    </dgm:pt>
    <dgm:pt modelId="{0E6C0902-A84F-465B-BF34-3F7A91EA375A}" type="pres">
      <dgm:prSet presAssocID="{7273BF6D-5DD4-470E-8655-6AE8D387F86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C1D69B-63CA-462B-95FD-9455DFB9EE88}" type="pres">
      <dgm:prSet presAssocID="{7273BF6D-5DD4-470E-8655-6AE8D387F868}" presName="cycle" presStyleCnt="0"/>
      <dgm:spPr/>
    </dgm:pt>
    <dgm:pt modelId="{64FCD934-4604-4B46-A80B-8EC89F832E44}" type="pres">
      <dgm:prSet presAssocID="{612DC1E0-56E3-4B7F-A354-F2233EF11CC3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3BAA57-19B1-4B8C-A84D-350FEA730FFA}" type="pres">
      <dgm:prSet presAssocID="{5558E6A8-9F9C-4A45-98F4-88333DE24D04}" presName="sibTransFirstNode" presStyleLbl="bgShp" presStyleIdx="0" presStyleCnt="1" custLinFactNeighborX="-211" custLinFactNeighborY="574"/>
      <dgm:spPr/>
      <dgm:t>
        <a:bodyPr/>
        <a:lstStyle/>
        <a:p>
          <a:endParaRPr lang="ru-RU"/>
        </a:p>
      </dgm:t>
    </dgm:pt>
    <dgm:pt modelId="{273FACFE-8514-4B0E-857A-1E2003D231CA}" type="pres">
      <dgm:prSet presAssocID="{A8D1A948-CCBE-4456-800F-5C52C496D079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9394A-B8E2-4775-9F24-1DCDEF681BBF}" type="pres">
      <dgm:prSet presAssocID="{DB52DFA2-6B20-4271-B9E5-C01B3F08AAD8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B578D2-C367-4829-AF21-FF29F624D74F}" type="pres">
      <dgm:prSet presAssocID="{BCC23491-10C2-400C-9279-12C4DEB962DB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676F4C-3916-45DC-8DD7-09A22994A465}" type="presOf" srcId="{7273BF6D-5DD4-470E-8655-6AE8D387F868}" destId="{0E6C0902-A84F-465B-BF34-3F7A91EA375A}" srcOrd="0" destOrd="0" presId="urn:microsoft.com/office/officeart/2005/8/layout/cycle3"/>
    <dgm:cxn modelId="{6D5AE729-498D-40BD-B57A-1FB098FBEDED}" srcId="{7273BF6D-5DD4-470E-8655-6AE8D387F868}" destId="{A8D1A948-CCBE-4456-800F-5C52C496D079}" srcOrd="1" destOrd="0" parTransId="{D30B7B8B-B32E-4476-A247-0E6448BDEDBA}" sibTransId="{3CDDEDE8-4642-42D7-BD77-14E30C261D46}"/>
    <dgm:cxn modelId="{B0568706-F8F9-40B7-9D82-B81965B3405C}" srcId="{7273BF6D-5DD4-470E-8655-6AE8D387F868}" destId="{DB52DFA2-6B20-4271-B9E5-C01B3F08AAD8}" srcOrd="2" destOrd="0" parTransId="{B3D43240-5485-4C15-A505-547F07C1F56C}" sibTransId="{9F960B9E-9605-4E96-A448-CA67BF921DEC}"/>
    <dgm:cxn modelId="{DA07841E-5902-4C80-8431-184121960714}" srcId="{7273BF6D-5DD4-470E-8655-6AE8D387F868}" destId="{BCC23491-10C2-400C-9279-12C4DEB962DB}" srcOrd="3" destOrd="0" parTransId="{48C63A9C-3B99-48AE-8B33-E70B019CCBAE}" sibTransId="{10E3D5FD-EFCE-463D-BEFB-D1AB2DFD23AA}"/>
    <dgm:cxn modelId="{219E169F-8B49-43CF-A5A1-0BF31E08E9AB}" type="presOf" srcId="{612DC1E0-56E3-4B7F-A354-F2233EF11CC3}" destId="{64FCD934-4604-4B46-A80B-8EC89F832E44}" srcOrd="0" destOrd="0" presId="urn:microsoft.com/office/officeart/2005/8/layout/cycle3"/>
    <dgm:cxn modelId="{450C6D3A-E866-4B7B-8904-79B570745526}" type="presOf" srcId="{BCC23491-10C2-400C-9279-12C4DEB962DB}" destId="{53B578D2-C367-4829-AF21-FF29F624D74F}" srcOrd="0" destOrd="0" presId="urn:microsoft.com/office/officeart/2005/8/layout/cycle3"/>
    <dgm:cxn modelId="{4B1CA432-D024-49A2-BA4A-E268EA7748CC}" srcId="{7273BF6D-5DD4-470E-8655-6AE8D387F868}" destId="{612DC1E0-56E3-4B7F-A354-F2233EF11CC3}" srcOrd="0" destOrd="0" parTransId="{FC260DEA-8D9D-47C1-8F3B-EF2444AE43E0}" sibTransId="{5558E6A8-9F9C-4A45-98F4-88333DE24D04}"/>
    <dgm:cxn modelId="{8458F19F-F1F4-47CB-B57C-4599FB83CC65}" type="presOf" srcId="{5558E6A8-9F9C-4A45-98F4-88333DE24D04}" destId="{023BAA57-19B1-4B8C-A84D-350FEA730FFA}" srcOrd="0" destOrd="0" presId="urn:microsoft.com/office/officeart/2005/8/layout/cycle3"/>
    <dgm:cxn modelId="{EF951110-0A94-4B23-ABA1-B4AAF375C760}" type="presOf" srcId="{DB52DFA2-6B20-4271-B9E5-C01B3F08AAD8}" destId="{2389394A-B8E2-4775-9F24-1DCDEF681BBF}" srcOrd="0" destOrd="0" presId="urn:microsoft.com/office/officeart/2005/8/layout/cycle3"/>
    <dgm:cxn modelId="{5DF0D293-89AB-4E29-A4E8-71C7615F2F3E}" type="presOf" srcId="{A8D1A948-CCBE-4456-800F-5C52C496D079}" destId="{273FACFE-8514-4B0E-857A-1E2003D231CA}" srcOrd="0" destOrd="0" presId="urn:microsoft.com/office/officeart/2005/8/layout/cycle3"/>
    <dgm:cxn modelId="{E865AE9B-A051-4817-A875-F9E45037ED22}" type="presParOf" srcId="{0E6C0902-A84F-465B-BF34-3F7A91EA375A}" destId="{BDC1D69B-63CA-462B-95FD-9455DFB9EE88}" srcOrd="0" destOrd="0" presId="urn:microsoft.com/office/officeart/2005/8/layout/cycle3"/>
    <dgm:cxn modelId="{F9244AA3-5B67-4DB5-A8DA-82BE426BF868}" type="presParOf" srcId="{BDC1D69B-63CA-462B-95FD-9455DFB9EE88}" destId="{64FCD934-4604-4B46-A80B-8EC89F832E44}" srcOrd="0" destOrd="0" presId="urn:microsoft.com/office/officeart/2005/8/layout/cycle3"/>
    <dgm:cxn modelId="{4E9662E8-E3EB-4340-9977-974E4F4FBAA5}" type="presParOf" srcId="{BDC1D69B-63CA-462B-95FD-9455DFB9EE88}" destId="{023BAA57-19B1-4B8C-A84D-350FEA730FFA}" srcOrd="1" destOrd="0" presId="urn:microsoft.com/office/officeart/2005/8/layout/cycle3"/>
    <dgm:cxn modelId="{4FA51624-A230-4933-A445-95A9CAE9DABD}" type="presParOf" srcId="{BDC1D69B-63CA-462B-95FD-9455DFB9EE88}" destId="{273FACFE-8514-4B0E-857A-1E2003D231CA}" srcOrd="2" destOrd="0" presId="urn:microsoft.com/office/officeart/2005/8/layout/cycle3"/>
    <dgm:cxn modelId="{274CF12B-69DB-4776-AD99-EB6A15DED51D}" type="presParOf" srcId="{BDC1D69B-63CA-462B-95FD-9455DFB9EE88}" destId="{2389394A-B8E2-4775-9F24-1DCDEF681BBF}" srcOrd="3" destOrd="0" presId="urn:microsoft.com/office/officeart/2005/8/layout/cycle3"/>
    <dgm:cxn modelId="{957B6848-935F-454C-A2F9-8391882EF17A}" type="presParOf" srcId="{BDC1D69B-63CA-462B-95FD-9455DFB9EE88}" destId="{53B578D2-C367-4829-AF21-FF29F624D74F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2020CA-8432-4244-BBDA-1B8AFD1916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2F15FB9-9FBF-49BF-ABE6-6E33EDDF1F0E}">
      <dgm:prSet/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</a:rPr>
            <a:t>Актуальные вопросы:</a:t>
          </a:r>
          <a:endParaRPr lang="ru-RU" b="1" dirty="0">
            <a:solidFill>
              <a:srgbClr val="002060"/>
            </a:solidFill>
          </a:endParaRPr>
        </a:p>
      </dgm:t>
    </dgm:pt>
    <dgm:pt modelId="{5B944CC0-01BE-468F-A739-630A20B6C0E4}" type="parTrans" cxnId="{218CD423-9367-4727-A3A0-1129FC5C6F13}">
      <dgm:prSet/>
      <dgm:spPr/>
      <dgm:t>
        <a:bodyPr/>
        <a:lstStyle/>
        <a:p>
          <a:endParaRPr lang="ru-RU"/>
        </a:p>
      </dgm:t>
    </dgm:pt>
    <dgm:pt modelId="{E0A746EC-A61A-40B9-A909-B45E530D4BF1}" type="sibTrans" cxnId="{218CD423-9367-4727-A3A0-1129FC5C6F13}">
      <dgm:prSet/>
      <dgm:spPr/>
      <dgm:t>
        <a:bodyPr/>
        <a:lstStyle/>
        <a:p>
          <a:endParaRPr lang="ru-RU"/>
        </a:p>
      </dgm:t>
    </dgm:pt>
    <dgm:pt modelId="{F10A5DD6-77C6-4EE4-9032-941A2388DE9D}" type="pres">
      <dgm:prSet presAssocID="{6D2020CA-8432-4244-BBDA-1B8AFD1916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8F1EDC-A920-4394-9D0F-7D9C8E28757A}" type="pres">
      <dgm:prSet presAssocID="{F2F15FB9-9FBF-49BF-ABE6-6E33EDDF1F0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FD4EB1-98B8-4BE7-B963-4DA99537BD5F}" type="presOf" srcId="{6D2020CA-8432-4244-BBDA-1B8AFD19163D}" destId="{F10A5DD6-77C6-4EE4-9032-941A2388DE9D}" srcOrd="0" destOrd="0" presId="urn:microsoft.com/office/officeart/2005/8/layout/vList2"/>
    <dgm:cxn modelId="{CE47E3A0-6611-4D46-83A7-855261EBC47B}" type="presOf" srcId="{F2F15FB9-9FBF-49BF-ABE6-6E33EDDF1F0E}" destId="{D88F1EDC-A920-4394-9D0F-7D9C8E28757A}" srcOrd="0" destOrd="0" presId="urn:microsoft.com/office/officeart/2005/8/layout/vList2"/>
    <dgm:cxn modelId="{218CD423-9367-4727-A3A0-1129FC5C6F13}" srcId="{6D2020CA-8432-4244-BBDA-1B8AFD19163D}" destId="{F2F15FB9-9FBF-49BF-ABE6-6E33EDDF1F0E}" srcOrd="0" destOrd="0" parTransId="{5B944CC0-01BE-468F-A739-630A20B6C0E4}" sibTransId="{E0A746EC-A61A-40B9-A909-B45E530D4BF1}"/>
    <dgm:cxn modelId="{B22DF72C-CC58-4831-912A-6E7E2E24988A}" type="presParOf" srcId="{F10A5DD6-77C6-4EE4-9032-941A2388DE9D}" destId="{D88F1EDC-A920-4394-9D0F-7D9C8E28757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DC3985-0461-47DE-98D3-A9ED535156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3BC2E0-16AC-43DA-B1D0-513AB4DC2691}">
      <dgm:prSet/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</a:rPr>
            <a:t>Как грамотно разрешать конфликт? </a:t>
          </a:r>
          <a:endParaRPr lang="ru-RU" b="1" dirty="0">
            <a:solidFill>
              <a:srgbClr val="002060"/>
            </a:solidFill>
          </a:endParaRPr>
        </a:p>
      </dgm:t>
    </dgm:pt>
    <dgm:pt modelId="{E30986EF-7FA4-470C-B691-43C8C6603546}" type="parTrans" cxnId="{D0F7A142-95FA-4681-BC02-F5C2788A0136}">
      <dgm:prSet/>
      <dgm:spPr/>
      <dgm:t>
        <a:bodyPr/>
        <a:lstStyle/>
        <a:p>
          <a:endParaRPr lang="ru-RU"/>
        </a:p>
      </dgm:t>
    </dgm:pt>
    <dgm:pt modelId="{239CC7DE-E1B3-4D02-B398-DFA905F7AFD1}" type="sibTrans" cxnId="{D0F7A142-95FA-4681-BC02-F5C2788A0136}">
      <dgm:prSet/>
      <dgm:spPr/>
      <dgm:t>
        <a:bodyPr/>
        <a:lstStyle/>
        <a:p>
          <a:endParaRPr lang="ru-RU"/>
        </a:p>
      </dgm:t>
    </dgm:pt>
    <dgm:pt modelId="{72E28BF0-7033-4973-BAB9-526E2259D76D}">
      <dgm:prSet/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</a:rPr>
            <a:t>Как научиться самому и научить ребёнка договариваться в конфликтной ситуации?</a:t>
          </a:r>
          <a:endParaRPr lang="ru-RU" b="1" dirty="0">
            <a:solidFill>
              <a:srgbClr val="002060"/>
            </a:solidFill>
          </a:endParaRPr>
        </a:p>
      </dgm:t>
    </dgm:pt>
    <dgm:pt modelId="{682349D1-D192-4BF5-96F6-02B9589AF3EC}" type="parTrans" cxnId="{03F5467E-E57D-4F94-B9E0-22F0F1A02D55}">
      <dgm:prSet/>
      <dgm:spPr/>
      <dgm:t>
        <a:bodyPr/>
        <a:lstStyle/>
        <a:p>
          <a:endParaRPr lang="ru-RU"/>
        </a:p>
      </dgm:t>
    </dgm:pt>
    <dgm:pt modelId="{7AA5F843-D4ED-4FFC-B4B2-F3C87D4E3B80}" type="sibTrans" cxnId="{03F5467E-E57D-4F94-B9E0-22F0F1A02D55}">
      <dgm:prSet/>
      <dgm:spPr/>
      <dgm:t>
        <a:bodyPr/>
        <a:lstStyle/>
        <a:p>
          <a:endParaRPr lang="ru-RU"/>
        </a:p>
      </dgm:t>
    </dgm:pt>
    <dgm:pt modelId="{B3504B1E-370E-4F27-9176-5195EC72FA22}">
      <dgm:prSet/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</a:rPr>
            <a:t>К кому можно обратиться за консультацией по разрешению конфликта?</a:t>
          </a:r>
          <a:endParaRPr lang="ru-RU" b="1" dirty="0">
            <a:solidFill>
              <a:srgbClr val="002060"/>
            </a:solidFill>
          </a:endParaRPr>
        </a:p>
      </dgm:t>
    </dgm:pt>
    <dgm:pt modelId="{5F5B03A3-4F38-49FD-978C-45AD50D8B340}" type="parTrans" cxnId="{546A26E7-77DC-4D78-A2A8-26ED173EA986}">
      <dgm:prSet/>
      <dgm:spPr/>
      <dgm:t>
        <a:bodyPr/>
        <a:lstStyle/>
        <a:p>
          <a:endParaRPr lang="ru-RU"/>
        </a:p>
      </dgm:t>
    </dgm:pt>
    <dgm:pt modelId="{DE31800B-1103-4C2C-A8D8-0FE113CBC96B}" type="sibTrans" cxnId="{546A26E7-77DC-4D78-A2A8-26ED173EA986}">
      <dgm:prSet/>
      <dgm:spPr/>
      <dgm:t>
        <a:bodyPr/>
        <a:lstStyle/>
        <a:p>
          <a:endParaRPr lang="ru-RU"/>
        </a:p>
      </dgm:t>
    </dgm:pt>
    <dgm:pt modelId="{64E9FAEA-5155-44ED-A1D3-E4F8E4670364}" type="pres">
      <dgm:prSet presAssocID="{6BDC3985-0461-47DE-98D3-A9ED535156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7C177F-5341-48FE-A61B-59DCDA5E5B57}" type="pres">
      <dgm:prSet presAssocID="{763BC2E0-16AC-43DA-B1D0-513AB4DC269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41E02-A258-470A-A7B1-009748CA2945}" type="pres">
      <dgm:prSet presAssocID="{239CC7DE-E1B3-4D02-B398-DFA905F7AFD1}" presName="spacer" presStyleCnt="0"/>
      <dgm:spPr/>
    </dgm:pt>
    <dgm:pt modelId="{FFF36ACF-4A63-4904-A30B-66FC91718FED}" type="pres">
      <dgm:prSet presAssocID="{72E28BF0-7033-4973-BAB9-526E2259D76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2E5EC-6953-42BB-9FAA-09C0CABB531F}" type="pres">
      <dgm:prSet presAssocID="{7AA5F843-D4ED-4FFC-B4B2-F3C87D4E3B80}" presName="spacer" presStyleCnt="0"/>
      <dgm:spPr/>
    </dgm:pt>
    <dgm:pt modelId="{15292A59-F0F4-464A-A5FC-EC01D732F501}" type="pres">
      <dgm:prSet presAssocID="{B3504B1E-370E-4F27-9176-5195EC72FA2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F5467E-E57D-4F94-B9E0-22F0F1A02D55}" srcId="{6BDC3985-0461-47DE-98D3-A9ED5351568B}" destId="{72E28BF0-7033-4973-BAB9-526E2259D76D}" srcOrd="1" destOrd="0" parTransId="{682349D1-D192-4BF5-96F6-02B9589AF3EC}" sibTransId="{7AA5F843-D4ED-4FFC-B4B2-F3C87D4E3B80}"/>
    <dgm:cxn modelId="{546A26E7-77DC-4D78-A2A8-26ED173EA986}" srcId="{6BDC3985-0461-47DE-98D3-A9ED5351568B}" destId="{B3504B1E-370E-4F27-9176-5195EC72FA22}" srcOrd="2" destOrd="0" parTransId="{5F5B03A3-4F38-49FD-978C-45AD50D8B340}" sibTransId="{DE31800B-1103-4C2C-A8D8-0FE113CBC96B}"/>
    <dgm:cxn modelId="{C4FC3807-3BDF-4FFF-87F7-A620FC4AC2A6}" type="presOf" srcId="{B3504B1E-370E-4F27-9176-5195EC72FA22}" destId="{15292A59-F0F4-464A-A5FC-EC01D732F501}" srcOrd="0" destOrd="0" presId="urn:microsoft.com/office/officeart/2005/8/layout/vList2"/>
    <dgm:cxn modelId="{4C6B2C0D-85A4-44F1-9B1C-DD25B50D5B66}" type="presOf" srcId="{763BC2E0-16AC-43DA-B1D0-513AB4DC2691}" destId="{717C177F-5341-48FE-A61B-59DCDA5E5B57}" srcOrd="0" destOrd="0" presId="urn:microsoft.com/office/officeart/2005/8/layout/vList2"/>
    <dgm:cxn modelId="{AF12DCC2-368E-428D-A946-8213D887334B}" type="presOf" srcId="{72E28BF0-7033-4973-BAB9-526E2259D76D}" destId="{FFF36ACF-4A63-4904-A30B-66FC91718FED}" srcOrd="0" destOrd="0" presId="urn:microsoft.com/office/officeart/2005/8/layout/vList2"/>
    <dgm:cxn modelId="{49FA9F66-2C02-43A4-8CF1-93BDA69B3AD4}" type="presOf" srcId="{6BDC3985-0461-47DE-98D3-A9ED5351568B}" destId="{64E9FAEA-5155-44ED-A1D3-E4F8E4670364}" srcOrd="0" destOrd="0" presId="urn:microsoft.com/office/officeart/2005/8/layout/vList2"/>
    <dgm:cxn modelId="{D0F7A142-95FA-4681-BC02-F5C2788A0136}" srcId="{6BDC3985-0461-47DE-98D3-A9ED5351568B}" destId="{763BC2E0-16AC-43DA-B1D0-513AB4DC2691}" srcOrd="0" destOrd="0" parTransId="{E30986EF-7FA4-470C-B691-43C8C6603546}" sibTransId="{239CC7DE-E1B3-4D02-B398-DFA905F7AFD1}"/>
    <dgm:cxn modelId="{0FAD90FE-A678-458D-BD55-D9E9100A2341}" type="presParOf" srcId="{64E9FAEA-5155-44ED-A1D3-E4F8E4670364}" destId="{717C177F-5341-48FE-A61B-59DCDA5E5B57}" srcOrd="0" destOrd="0" presId="urn:microsoft.com/office/officeart/2005/8/layout/vList2"/>
    <dgm:cxn modelId="{CCFD637E-8BD8-4575-BB98-78F5AFB57234}" type="presParOf" srcId="{64E9FAEA-5155-44ED-A1D3-E4F8E4670364}" destId="{14E41E02-A258-470A-A7B1-009748CA2945}" srcOrd="1" destOrd="0" presId="urn:microsoft.com/office/officeart/2005/8/layout/vList2"/>
    <dgm:cxn modelId="{CCEBC3D7-C89D-4DEE-BD00-A944F56063BE}" type="presParOf" srcId="{64E9FAEA-5155-44ED-A1D3-E4F8E4670364}" destId="{FFF36ACF-4A63-4904-A30B-66FC91718FED}" srcOrd="2" destOrd="0" presId="urn:microsoft.com/office/officeart/2005/8/layout/vList2"/>
    <dgm:cxn modelId="{63CD6A0E-C643-49CA-829A-ED31327C54DD}" type="presParOf" srcId="{64E9FAEA-5155-44ED-A1D3-E4F8E4670364}" destId="{4872E5EC-6953-42BB-9FAA-09C0CABB531F}" srcOrd="3" destOrd="0" presId="urn:microsoft.com/office/officeart/2005/8/layout/vList2"/>
    <dgm:cxn modelId="{FD267CEA-4850-43C5-A18F-70C34857B91D}" type="presParOf" srcId="{64E9FAEA-5155-44ED-A1D3-E4F8E4670364}" destId="{15292A59-F0F4-464A-A5FC-EC01D732F50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03A819-E67F-425A-938B-662A4526DC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AB6163-B194-45DA-946E-97C23648FD51}" type="pres">
      <dgm:prSet presAssocID="{3803A819-E67F-425A-938B-662A4526DC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67DA525-1EAB-4B98-852B-110DDD187BB0}" type="presOf" srcId="{3803A819-E67F-425A-938B-662A4526DC4C}" destId="{B5AB6163-B194-45DA-946E-97C23648FD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F281E5-9EE5-4393-94CF-78919C7F9E5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02D59D-BF7C-4322-BF73-B8143C5232FA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anchor="b" anchorCtr="1">
          <a:scene3d>
            <a:camera prst="orthographicFront">
              <a:rot lat="21299999" lon="0" rev="0"/>
            </a:camera>
            <a:lightRig rig="threePt" dir="t"/>
          </a:scene3d>
        </a:bodyPr>
        <a:lstStyle/>
        <a:p>
          <a:pPr rtl="0"/>
          <a:endParaRPr lang="ru-RU" b="1" dirty="0" smtClean="0">
            <a:solidFill>
              <a:srgbClr val="660033"/>
            </a:solidFill>
          </a:endParaRPr>
        </a:p>
        <a:p>
          <a:pPr rtl="0"/>
          <a:endParaRPr lang="ru-RU" b="1" dirty="0" smtClean="0">
            <a:solidFill>
              <a:srgbClr val="660033"/>
            </a:solidFill>
          </a:endParaRPr>
        </a:p>
      </dgm:t>
    </dgm:pt>
    <dgm:pt modelId="{5840174A-0334-4DB1-9439-C0BD18FEE91B}" type="parTrans" cxnId="{BDB80ABD-CAD0-4A61-94A9-36EBA22C77B0}">
      <dgm:prSet/>
      <dgm:spPr/>
      <dgm:t>
        <a:bodyPr/>
        <a:lstStyle/>
        <a:p>
          <a:endParaRPr lang="ru-RU"/>
        </a:p>
      </dgm:t>
    </dgm:pt>
    <dgm:pt modelId="{F050E0FE-90A2-45F6-A3A0-25C8C251F86D}" type="sibTrans" cxnId="{BDB80ABD-CAD0-4A61-94A9-36EBA22C77B0}">
      <dgm:prSet/>
      <dgm:spPr/>
      <dgm:t>
        <a:bodyPr/>
        <a:lstStyle/>
        <a:p>
          <a:endParaRPr lang="ru-RU"/>
        </a:p>
      </dgm:t>
    </dgm:pt>
    <dgm:pt modelId="{D3F082BF-D3F2-485D-BC19-A6E39805D7F4}" type="pres">
      <dgm:prSet presAssocID="{DCF281E5-9EE5-4393-94CF-78919C7F9E5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83FF91-40EA-43F9-9CFB-69BF038D8484}" type="pres">
      <dgm:prSet presAssocID="{1102D59D-BF7C-4322-BF73-B8143C5232FA}" presName="compNode" presStyleCnt="0"/>
      <dgm:spPr/>
    </dgm:pt>
    <dgm:pt modelId="{8461BC46-63CD-48EA-A545-812B419DA08F}" type="pres">
      <dgm:prSet presAssocID="{1102D59D-BF7C-4322-BF73-B8143C5232FA}" presName="aNode" presStyleLbl="bgShp" presStyleIdx="0" presStyleCnt="1" custScaleX="2000000" custLinFactX="-45085" custLinFactNeighborX="-100000" custLinFactNeighborY="-6599"/>
      <dgm:spPr/>
      <dgm:t>
        <a:bodyPr/>
        <a:lstStyle/>
        <a:p>
          <a:endParaRPr lang="ru-RU"/>
        </a:p>
      </dgm:t>
    </dgm:pt>
    <dgm:pt modelId="{F26E0B81-31C9-4175-902D-F1022191D801}" type="pres">
      <dgm:prSet presAssocID="{1102D59D-BF7C-4322-BF73-B8143C5232FA}" presName="textNode" presStyleLbl="bgShp" presStyleIdx="0" presStyleCnt="1"/>
      <dgm:spPr/>
      <dgm:t>
        <a:bodyPr/>
        <a:lstStyle/>
        <a:p>
          <a:endParaRPr lang="ru-RU"/>
        </a:p>
      </dgm:t>
    </dgm:pt>
    <dgm:pt modelId="{75B9383B-44E9-46A7-81DC-E61DADD064F3}" type="pres">
      <dgm:prSet presAssocID="{1102D59D-BF7C-4322-BF73-B8143C5232FA}" presName="compChildNode" presStyleCnt="0"/>
      <dgm:spPr/>
    </dgm:pt>
    <dgm:pt modelId="{0E49CFA4-F175-443B-A636-4C0651BDB8C9}" type="pres">
      <dgm:prSet presAssocID="{1102D59D-BF7C-4322-BF73-B8143C5232FA}" presName="theInnerList" presStyleCnt="0"/>
      <dgm:spPr/>
    </dgm:pt>
  </dgm:ptLst>
  <dgm:cxnLst>
    <dgm:cxn modelId="{062A9CEF-7100-4F47-AF97-DAE09836F8EC}" type="presOf" srcId="{DCF281E5-9EE5-4393-94CF-78919C7F9E57}" destId="{D3F082BF-D3F2-485D-BC19-A6E39805D7F4}" srcOrd="0" destOrd="0" presId="urn:microsoft.com/office/officeart/2005/8/layout/lProcess2"/>
    <dgm:cxn modelId="{4BF2D2BA-9CC3-437A-93D0-E96608B72051}" type="presOf" srcId="{1102D59D-BF7C-4322-BF73-B8143C5232FA}" destId="{8461BC46-63CD-48EA-A545-812B419DA08F}" srcOrd="0" destOrd="0" presId="urn:microsoft.com/office/officeart/2005/8/layout/lProcess2"/>
    <dgm:cxn modelId="{BDB80ABD-CAD0-4A61-94A9-36EBA22C77B0}" srcId="{DCF281E5-9EE5-4393-94CF-78919C7F9E57}" destId="{1102D59D-BF7C-4322-BF73-B8143C5232FA}" srcOrd="0" destOrd="0" parTransId="{5840174A-0334-4DB1-9439-C0BD18FEE91B}" sibTransId="{F050E0FE-90A2-45F6-A3A0-25C8C251F86D}"/>
    <dgm:cxn modelId="{717430A6-1860-4007-9528-E227592EC6D6}" type="presOf" srcId="{1102D59D-BF7C-4322-BF73-B8143C5232FA}" destId="{F26E0B81-31C9-4175-902D-F1022191D801}" srcOrd="1" destOrd="0" presId="urn:microsoft.com/office/officeart/2005/8/layout/lProcess2"/>
    <dgm:cxn modelId="{5B48CBC1-AC6A-4B88-BBB1-A8E0AD9E3AED}" type="presParOf" srcId="{D3F082BF-D3F2-485D-BC19-A6E39805D7F4}" destId="{7C83FF91-40EA-43F9-9CFB-69BF038D8484}" srcOrd="0" destOrd="0" presId="urn:microsoft.com/office/officeart/2005/8/layout/lProcess2"/>
    <dgm:cxn modelId="{A12037CD-3E80-435B-96A3-69B4A5261DC5}" type="presParOf" srcId="{7C83FF91-40EA-43F9-9CFB-69BF038D8484}" destId="{8461BC46-63CD-48EA-A545-812B419DA08F}" srcOrd="0" destOrd="0" presId="urn:microsoft.com/office/officeart/2005/8/layout/lProcess2"/>
    <dgm:cxn modelId="{9D1735FD-C38E-434A-8600-A6A2F2FA6245}" type="presParOf" srcId="{7C83FF91-40EA-43F9-9CFB-69BF038D8484}" destId="{F26E0B81-31C9-4175-902D-F1022191D801}" srcOrd="1" destOrd="0" presId="urn:microsoft.com/office/officeart/2005/8/layout/lProcess2"/>
    <dgm:cxn modelId="{9759342C-9257-4FFB-9350-5D75694E7828}" type="presParOf" srcId="{7C83FF91-40EA-43F9-9CFB-69BF038D8484}" destId="{75B9383B-44E9-46A7-81DC-E61DADD064F3}" srcOrd="2" destOrd="0" presId="urn:microsoft.com/office/officeart/2005/8/layout/lProcess2"/>
    <dgm:cxn modelId="{94872D58-01C6-437A-8019-3B0C6A14E031}" type="presParOf" srcId="{75B9383B-44E9-46A7-81DC-E61DADD064F3}" destId="{0E49CFA4-F175-443B-A636-4C0651BDB8C9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803A819-E67F-425A-938B-662A4526DC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EBF35C-422D-4386-ADB2-ABA7EAF9B221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ru-RU" b="1" dirty="0" smtClean="0">
              <a:solidFill>
                <a:srgbClr val="002060"/>
              </a:solidFill>
            </a:rPr>
            <a:t>Традиционные способы разрешения конфликтов в школе</a:t>
          </a:r>
          <a:endParaRPr lang="ru-RU" b="1" dirty="0">
            <a:solidFill>
              <a:srgbClr val="002060"/>
            </a:solidFill>
          </a:endParaRPr>
        </a:p>
      </dgm:t>
    </dgm:pt>
    <dgm:pt modelId="{D980EE7D-E508-41D8-BBFB-CEAE9F8E495E}" type="parTrans" cxnId="{5F7D2CFB-92BF-4989-B8C4-73DCC2CDAB2E}">
      <dgm:prSet/>
      <dgm:spPr/>
      <dgm:t>
        <a:bodyPr/>
        <a:lstStyle/>
        <a:p>
          <a:endParaRPr lang="ru-RU"/>
        </a:p>
      </dgm:t>
    </dgm:pt>
    <dgm:pt modelId="{CAED3582-1962-4AF8-89D4-89DFB66C0A1E}" type="sibTrans" cxnId="{5F7D2CFB-92BF-4989-B8C4-73DCC2CDAB2E}">
      <dgm:prSet/>
      <dgm:spPr/>
      <dgm:t>
        <a:bodyPr/>
        <a:lstStyle/>
        <a:p>
          <a:endParaRPr lang="ru-RU"/>
        </a:p>
      </dgm:t>
    </dgm:pt>
    <dgm:pt modelId="{B5AB6163-B194-45DA-946E-97C23648FD51}" type="pres">
      <dgm:prSet presAssocID="{3803A819-E67F-425A-938B-662A4526DC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636AD4-D6BD-4DDA-BA3E-B0D90A81F0BE}" type="pres">
      <dgm:prSet presAssocID="{A4EBF35C-422D-4386-ADB2-ABA7EAF9B221}" presName="parentText" presStyleLbl="node1" presStyleIdx="0" presStyleCnt="1" custScaleX="96473" custScaleY="101728" custLinFactNeighborX="1808" custLinFactNeighborY="47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7D2CFB-92BF-4989-B8C4-73DCC2CDAB2E}" srcId="{3803A819-E67F-425A-938B-662A4526DC4C}" destId="{A4EBF35C-422D-4386-ADB2-ABA7EAF9B221}" srcOrd="0" destOrd="0" parTransId="{D980EE7D-E508-41D8-BBFB-CEAE9F8E495E}" sibTransId="{CAED3582-1962-4AF8-89D4-89DFB66C0A1E}"/>
    <dgm:cxn modelId="{64AA29D9-603D-433B-AD56-F8410F5C29DE}" type="presOf" srcId="{3803A819-E67F-425A-938B-662A4526DC4C}" destId="{B5AB6163-B194-45DA-946E-97C23648FD51}" srcOrd="0" destOrd="0" presId="urn:microsoft.com/office/officeart/2005/8/layout/vList2"/>
    <dgm:cxn modelId="{F78CD479-AFF2-4AB2-993D-7150BF687E6A}" type="presOf" srcId="{A4EBF35C-422D-4386-ADB2-ABA7EAF9B221}" destId="{2F636AD4-D6BD-4DDA-BA3E-B0D90A81F0BE}" srcOrd="0" destOrd="0" presId="urn:microsoft.com/office/officeart/2005/8/layout/vList2"/>
    <dgm:cxn modelId="{9CCB997F-CC2F-4CF0-AED9-3E84BC0F13E3}" type="presParOf" srcId="{B5AB6163-B194-45DA-946E-97C23648FD51}" destId="{2F636AD4-D6BD-4DDA-BA3E-B0D90A81F0B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ED8B91B-9102-49C5-B144-27D82010E81E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1F3DBD21-B7D5-4CA0-8C13-39528BF5313E}">
      <dgm:prSet phldrT="[Текст]"/>
      <dgm:spPr/>
      <dgm:t>
        <a:bodyPr anchor="ctr" anchorCtr="1"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Школьный психолог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77D426ED-1C38-485E-98EB-2AFD661DADB4}" type="parTrans" cxnId="{EF0459BF-8320-4AC2-A995-80E7E94DDAD9}">
      <dgm:prSet/>
      <dgm:spPr/>
      <dgm:t>
        <a:bodyPr/>
        <a:lstStyle/>
        <a:p>
          <a:endParaRPr lang="ru-RU"/>
        </a:p>
      </dgm:t>
    </dgm:pt>
    <dgm:pt modelId="{21CBEE45-AD58-42E4-AE79-DB37FDC8C95E}" type="sibTrans" cxnId="{EF0459BF-8320-4AC2-A995-80E7E94DDAD9}">
      <dgm:prSet/>
      <dgm:spPr/>
      <dgm:t>
        <a:bodyPr/>
        <a:lstStyle/>
        <a:p>
          <a:endParaRPr lang="ru-RU"/>
        </a:p>
      </dgm:t>
    </dgm:pt>
    <dgm:pt modelId="{26A3442D-801C-4AD0-AFA6-ABF8D6E96FFF}">
      <dgm:prSet phldrT="[Текст]"/>
      <dgm:spPr/>
      <dgm:t>
        <a:bodyPr anchor="ctr" anchorCtr="1"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Школьный  консилиум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31622AA2-DF22-4F43-9D07-3D486433BE44}" type="parTrans" cxnId="{BA040BB6-2C2B-4AF5-A5CA-CED315F4398C}">
      <dgm:prSet/>
      <dgm:spPr/>
      <dgm:t>
        <a:bodyPr/>
        <a:lstStyle/>
        <a:p>
          <a:endParaRPr lang="ru-RU"/>
        </a:p>
      </dgm:t>
    </dgm:pt>
    <dgm:pt modelId="{20770C87-BC6C-4FF0-9D38-6E2D9F587A17}" type="sibTrans" cxnId="{BA040BB6-2C2B-4AF5-A5CA-CED315F4398C}">
      <dgm:prSet/>
      <dgm:spPr/>
      <dgm:t>
        <a:bodyPr/>
        <a:lstStyle/>
        <a:p>
          <a:endParaRPr lang="ru-RU"/>
        </a:p>
      </dgm:t>
    </dgm:pt>
    <dgm:pt modelId="{B888384A-9622-485F-B1D2-E2886F5F9BF6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«Закрывать глаза» в надежде, что всё само собой решится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DF1EB265-B26C-49FB-B1D8-5A6F5210C3E3}" type="parTrans" cxnId="{58891F9B-CC36-47FD-B186-1D29B0556D56}">
      <dgm:prSet/>
      <dgm:spPr/>
    </dgm:pt>
    <dgm:pt modelId="{B2E3AA30-946F-4307-A188-281B9E534548}" type="sibTrans" cxnId="{58891F9B-CC36-47FD-B186-1D29B0556D56}">
      <dgm:prSet/>
      <dgm:spPr/>
    </dgm:pt>
    <dgm:pt modelId="{CFE41116-E637-4391-B348-FFA6F0ED3C6B}" type="pres">
      <dgm:prSet presAssocID="{1ED8B91B-9102-49C5-B144-27D82010E81E}" presName="Name0" presStyleCnt="0">
        <dgm:presLayoutVars>
          <dgm:dir/>
          <dgm:resizeHandles val="exact"/>
        </dgm:presLayoutVars>
      </dgm:prSet>
      <dgm:spPr/>
    </dgm:pt>
    <dgm:pt modelId="{21D6E787-4C80-47F9-9485-2F6D07582ACE}" type="pres">
      <dgm:prSet presAssocID="{1ED8B91B-9102-49C5-B144-27D82010E81E}" presName="bkgdShp" presStyleLbl="alignAccFollowNode1" presStyleIdx="0" presStyleCnt="1"/>
      <dgm:spPr/>
    </dgm:pt>
    <dgm:pt modelId="{076FC56F-3111-4A1C-B169-CA5E47458225}" type="pres">
      <dgm:prSet presAssocID="{1ED8B91B-9102-49C5-B144-27D82010E81E}" presName="linComp" presStyleCnt="0"/>
      <dgm:spPr/>
    </dgm:pt>
    <dgm:pt modelId="{E4159BFF-14BA-42BC-88DE-95F5B78388A5}" type="pres">
      <dgm:prSet presAssocID="{1F3DBD21-B7D5-4CA0-8C13-39528BF5313E}" presName="compNode" presStyleCnt="0"/>
      <dgm:spPr/>
    </dgm:pt>
    <dgm:pt modelId="{3513EF65-681F-462B-8238-137C808C47F1}" type="pres">
      <dgm:prSet presAssocID="{1F3DBD21-B7D5-4CA0-8C13-39528BF5313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F1C8BD-0F75-4C32-A682-4419A03630EC}" type="pres">
      <dgm:prSet presAssocID="{1F3DBD21-B7D5-4CA0-8C13-39528BF5313E}" presName="invisiNode" presStyleLbl="node1" presStyleIdx="0" presStyleCnt="3"/>
      <dgm:spPr/>
    </dgm:pt>
    <dgm:pt modelId="{2464B568-C57D-429F-8FD4-50E79CF18B81}" type="pres">
      <dgm:prSet presAssocID="{1F3DBD21-B7D5-4CA0-8C13-39528BF5313E}" presName="imagNode" presStyleLbl="fgImgPlace1" presStyleIdx="0" presStyleCnt="3" custLinFactNeighborX="1536" custLinFactNeighborY="-86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63765A3-2379-479C-B421-711EA9A0CD1D}" type="pres">
      <dgm:prSet presAssocID="{21CBEE45-AD58-42E4-AE79-DB37FDC8C95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6F7A0A6-39D0-4308-81F4-A949BF2ADE66}" type="pres">
      <dgm:prSet presAssocID="{26A3442D-801C-4AD0-AFA6-ABF8D6E96FFF}" presName="compNode" presStyleCnt="0"/>
      <dgm:spPr/>
    </dgm:pt>
    <dgm:pt modelId="{150A746D-6A27-4E5B-BD2D-F498885782B1}" type="pres">
      <dgm:prSet presAssocID="{26A3442D-801C-4AD0-AFA6-ABF8D6E96FFF}" presName="node" presStyleLbl="node1" presStyleIdx="1" presStyleCnt="3" custLinFactNeighborX="2555" custLinFactNeighborY="-12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498F9A-DD14-4A88-B7AE-1CE51D61B4A3}" type="pres">
      <dgm:prSet presAssocID="{26A3442D-801C-4AD0-AFA6-ABF8D6E96FFF}" presName="invisiNode" presStyleLbl="node1" presStyleIdx="1" presStyleCnt="3"/>
      <dgm:spPr/>
    </dgm:pt>
    <dgm:pt modelId="{289E67D3-DA1D-48D7-879D-E67695EC363F}" type="pres">
      <dgm:prSet presAssocID="{26A3442D-801C-4AD0-AFA6-ABF8D6E96FFF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0186821-7729-42E8-86A3-CF1B3AD888FF}" type="pres">
      <dgm:prSet presAssocID="{20770C87-BC6C-4FF0-9D38-6E2D9F587A1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C637287-6152-4F78-8B05-DD6BF51BD39B}" type="pres">
      <dgm:prSet presAssocID="{B888384A-9622-485F-B1D2-E2886F5F9BF6}" presName="compNode" presStyleCnt="0"/>
      <dgm:spPr/>
    </dgm:pt>
    <dgm:pt modelId="{55370AE9-6AFF-4C91-8B50-0A35F1477B12}" type="pres">
      <dgm:prSet presAssocID="{B888384A-9622-485F-B1D2-E2886F5F9BF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24A408-B071-4B98-9134-ECF225416CBD}" type="pres">
      <dgm:prSet presAssocID="{B888384A-9622-485F-B1D2-E2886F5F9BF6}" presName="invisiNode" presStyleLbl="node1" presStyleIdx="2" presStyleCnt="3"/>
      <dgm:spPr/>
    </dgm:pt>
    <dgm:pt modelId="{0EB4B862-DAAE-41EA-BFCB-3F2923FCDBAA}" type="pres">
      <dgm:prSet presAssocID="{B888384A-9622-485F-B1D2-E2886F5F9BF6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A535C82-55EB-4CFC-80CA-32FF03EB1E16}" type="presOf" srcId="{20770C87-BC6C-4FF0-9D38-6E2D9F587A17}" destId="{F0186821-7729-42E8-86A3-CF1B3AD888FF}" srcOrd="0" destOrd="0" presId="urn:microsoft.com/office/officeart/2005/8/layout/pList2"/>
    <dgm:cxn modelId="{CE96DE76-CC1F-4AA3-B27C-392EB0F08992}" type="presOf" srcId="{26A3442D-801C-4AD0-AFA6-ABF8D6E96FFF}" destId="{150A746D-6A27-4E5B-BD2D-F498885782B1}" srcOrd="0" destOrd="0" presId="urn:microsoft.com/office/officeart/2005/8/layout/pList2"/>
    <dgm:cxn modelId="{EF0459BF-8320-4AC2-A995-80E7E94DDAD9}" srcId="{1ED8B91B-9102-49C5-B144-27D82010E81E}" destId="{1F3DBD21-B7D5-4CA0-8C13-39528BF5313E}" srcOrd="0" destOrd="0" parTransId="{77D426ED-1C38-485E-98EB-2AFD661DADB4}" sibTransId="{21CBEE45-AD58-42E4-AE79-DB37FDC8C95E}"/>
    <dgm:cxn modelId="{69FDBF72-BD15-43CF-999F-095124BE9A4F}" type="presOf" srcId="{B888384A-9622-485F-B1D2-E2886F5F9BF6}" destId="{55370AE9-6AFF-4C91-8B50-0A35F1477B12}" srcOrd="0" destOrd="0" presId="urn:microsoft.com/office/officeart/2005/8/layout/pList2"/>
    <dgm:cxn modelId="{F242A387-16F2-445A-B3CC-FD82B8DAE37B}" type="presOf" srcId="{1F3DBD21-B7D5-4CA0-8C13-39528BF5313E}" destId="{3513EF65-681F-462B-8238-137C808C47F1}" srcOrd="0" destOrd="0" presId="urn:microsoft.com/office/officeart/2005/8/layout/pList2"/>
    <dgm:cxn modelId="{BA040BB6-2C2B-4AF5-A5CA-CED315F4398C}" srcId="{1ED8B91B-9102-49C5-B144-27D82010E81E}" destId="{26A3442D-801C-4AD0-AFA6-ABF8D6E96FFF}" srcOrd="1" destOrd="0" parTransId="{31622AA2-DF22-4F43-9D07-3D486433BE44}" sibTransId="{20770C87-BC6C-4FF0-9D38-6E2D9F587A17}"/>
    <dgm:cxn modelId="{31CA608C-C38F-4D36-8E92-8D25FD78D512}" type="presOf" srcId="{21CBEE45-AD58-42E4-AE79-DB37FDC8C95E}" destId="{663765A3-2379-479C-B421-711EA9A0CD1D}" srcOrd="0" destOrd="0" presId="urn:microsoft.com/office/officeart/2005/8/layout/pList2"/>
    <dgm:cxn modelId="{3B11BB70-2FBB-4962-B7A2-D620E0EAE0E3}" type="presOf" srcId="{1ED8B91B-9102-49C5-B144-27D82010E81E}" destId="{CFE41116-E637-4391-B348-FFA6F0ED3C6B}" srcOrd="0" destOrd="0" presId="urn:microsoft.com/office/officeart/2005/8/layout/pList2"/>
    <dgm:cxn modelId="{58891F9B-CC36-47FD-B186-1D29B0556D56}" srcId="{1ED8B91B-9102-49C5-B144-27D82010E81E}" destId="{B888384A-9622-485F-B1D2-E2886F5F9BF6}" srcOrd="2" destOrd="0" parTransId="{DF1EB265-B26C-49FB-B1D8-5A6F5210C3E3}" sibTransId="{B2E3AA30-946F-4307-A188-281B9E534548}"/>
    <dgm:cxn modelId="{162BEC85-E8C7-41AE-824F-9D9B9AFA0AC5}" type="presParOf" srcId="{CFE41116-E637-4391-B348-FFA6F0ED3C6B}" destId="{21D6E787-4C80-47F9-9485-2F6D07582ACE}" srcOrd="0" destOrd="0" presId="urn:microsoft.com/office/officeart/2005/8/layout/pList2"/>
    <dgm:cxn modelId="{494519D1-6244-49CB-B219-17DB0595626B}" type="presParOf" srcId="{CFE41116-E637-4391-B348-FFA6F0ED3C6B}" destId="{076FC56F-3111-4A1C-B169-CA5E47458225}" srcOrd="1" destOrd="0" presId="urn:microsoft.com/office/officeart/2005/8/layout/pList2"/>
    <dgm:cxn modelId="{8C175DA2-6E83-4430-B06C-B96BE8BBC4EA}" type="presParOf" srcId="{076FC56F-3111-4A1C-B169-CA5E47458225}" destId="{E4159BFF-14BA-42BC-88DE-95F5B78388A5}" srcOrd="0" destOrd="0" presId="urn:microsoft.com/office/officeart/2005/8/layout/pList2"/>
    <dgm:cxn modelId="{61F4A12B-9FCE-402A-8D49-F6C3D6FCD688}" type="presParOf" srcId="{E4159BFF-14BA-42BC-88DE-95F5B78388A5}" destId="{3513EF65-681F-462B-8238-137C808C47F1}" srcOrd="0" destOrd="0" presId="urn:microsoft.com/office/officeart/2005/8/layout/pList2"/>
    <dgm:cxn modelId="{3D95091A-6AB1-488A-A699-D01723554BA9}" type="presParOf" srcId="{E4159BFF-14BA-42BC-88DE-95F5B78388A5}" destId="{F1F1C8BD-0F75-4C32-A682-4419A03630EC}" srcOrd="1" destOrd="0" presId="urn:microsoft.com/office/officeart/2005/8/layout/pList2"/>
    <dgm:cxn modelId="{C630EA50-AD42-45FE-A8CB-2C8641885FF6}" type="presParOf" srcId="{E4159BFF-14BA-42BC-88DE-95F5B78388A5}" destId="{2464B568-C57D-429F-8FD4-50E79CF18B81}" srcOrd="2" destOrd="0" presId="urn:microsoft.com/office/officeart/2005/8/layout/pList2"/>
    <dgm:cxn modelId="{4A83BFDA-A6BD-4C66-9395-80EFE97E885A}" type="presParOf" srcId="{076FC56F-3111-4A1C-B169-CA5E47458225}" destId="{663765A3-2379-479C-B421-711EA9A0CD1D}" srcOrd="1" destOrd="0" presId="urn:microsoft.com/office/officeart/2005/8/layout/pList2"/>
    <dgm:cxn modelId="{6441D9AD-6D1B-4467-A894-A2BDBADD993B}" type="presParOf" srcId="{076FC56F-3111-4A1C-B169-CA5E47458225}" destId="{26F7A0A6-39D0-4308-81F4-A949BF2ADE66}" srcOrd="2" destOrd="0" presId="urn:microsoft.com/office/officeart/2005/8/layout/pList2"/>
    <dgm:cxn modelId="{21F004E5-1FCC-4F76-A582-0018C98CDAD6}" type="presParOf" srcId="{26F7A0A6-39D0-4308-81F4-A949BF2ADE66}" destId="{150A746D-6A27-4E5B-BD2D-F498885782B1}" srcOrd="0" destOrd="0" presId="urn:microsoft.com/office/officeart/2005/8/layout/pList2"/>
    <dgm:cxn modelId="{0DB7B945-4D53-4DEB-8764-D7DE3264B193}" type="presParOf" srcId="{26F7A0A6-39D0-4308-81F4-A949BF2ADE66}" destId="{BC498F9A-DD14-4A88-B7AE-1CE51D61B4A3}" srcOrd="1" destOrd="0" presId="urn:microsoft.com/office/officeart/2005/8/layout/pList2"/>
    <dgm:cxn modelId="{A075AFE0-36CB-40B2-B321-6FCC8C60A8C0}" type="presParOf" srcId="{26F7A0A6-39D0-4308-81F4-A949BF2ADE66}" destId="{289E67D3-DA1D-48D7-879D-E67695EC363F}" srcOrd="2" destOrd="0" presId="urn:microsoft.com/office/officeart/2005/8/layout/pList2"/>
    <dgm:cxn modelId="{02701A53-99D4-4FDA-83ED-CB81D51467BC}" type="presParOf" srcId="{076FC56F-3111-4A1C-B169-CA5E47458225}" destId="{F0186821-7729-42E8-86A3-CF1B3AD888FF}" srcOrd="3" destOrd="0" presId="urn:microsoft.com/office/officeart/2005/8/layout/pList2"/>
    <dgm:cxn modelId="{A1AAB9E2-0F2E-4861-88E7-7AACD125BE01}" type="presParOf" srcId="{076FC56F-3111-4A1C-B169-CA5E47458225}" destId="{8C637287-6152-4F78-8B05-DD6BF51BD39B}" srcOrd="4" destOrd="0" presId="urn:microsoft.com/office/officeart/2005/8/layout/pList2"/>
    <dgm:cxn modelId="{921F7A84-C19C-4855-9C58-0F49E2798DC9}" type="presParOf" srcId="{8C637287-6152-4F78-8B05-DD6BF51BD39B}" destId="{55370AE9-6AFF-4C91-8B50-0A35F1477B12}" srcOrd="0" destOrd="0" presId="urn:microsoft.com/office/officeart/2005/8/layout/pList2"/>
    <dgm:cxn modelId="{BEA6AA2A-D3BF-4428-B55B-B902BF7A75CD}" type="presParOf" srcId="{8C637287-6152-4F78-8B05-DD6BF51BD39B}" destId="{E424A408-B071-4B98-9134-ECF225416CBD}" srcOrd="1" destOrd="0" presId="urn:microsoft.com/office/officeart/2005/8/layout/pList2"/>
    <dgm:cxn modelId="{2E2349A5-B3AE-4BAF-9F64-971FF30A20EB}" type="presParOf" srcId="{8C637287-6152-4F78-8B05-DD6BF51BD39B}" destId="{0EB4B862-DAAE-41EA-BFCB-3F2923FCDBA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803A819-E67F-425A-938B-662A4526DC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EBF35C-422D-4386-ADB2-ABA7EAF9B221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ru-RU" b="1" dirty="0" smtClean="0">
              <a:solidFill>
                <a:srgbClr val="002060"/>
              </a:solidFill>
            </a:rPr>
            <a:t>Традиционные способы разрешения конфликтов в школе:</a:t>
          </a:r>
        </a:p>
      </dgm:t>
    </dgm:pt>
    <dgm:pt modelId="{D980EE7D-E508-41D8-BBFB-CEAE9F8E495E}" type="parTrans" cxnId="{5F7D2CFB-92BF-4989-B8C4-73DCC2CDAB2E}">
      <dgm:prSet/>
      <dgm:spPr/>
      <dgm:t>
        <a:bodyPr/>
        <a:lstStyle/>
        <a:p>
          <a:endParaRPr lang="ru-RU"/>
        </a:p>
      </dgm:t>
    </dgm:pt>
    <dgm:pt modelId="{CAED3582-1962-4AF8-89D4-89DFB66C0A1E}" type="sibTrans" cxnId="{5F7D2CFB-92BF-4989-B8C4-73DCC2CDAB2E}">
      <dgm:prSet/>
      <dgm:spPr/>
      <dgm:t>
        <a:bodyPr/>
        <a:lstStyle/>
        <a:p>
          <a:endParaRPr lang="ru-RU"/>
        </a:p>
      </dgm:t>
    </dgm:pt>
    <dgm:pt modelId="{B5AB6163-B194-45DA-946E-97C23648FD51}" type="pres">
      <dgm:prSet presAssocID="{3803A819-E67F-425A-938B-662A4526DC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636AD4-D6BD-4DDA-BA3E-B0D90A81F0BE}" type="pres">
      <dgm:prSet presAssocID="{A4EBF35C-422D-4386-ADB2-ABA7EAF9B221}" presName="parentText" presStyleLbl="node1" presStyleIdx="0" presStyleCnt="1" custScaleX="96473" custScaleY="101728" custLinFactNeighborX="1808" custLinFactNeighborY="47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7D2CFB-92BF-4989-B8C4-73DCC2CDAB2E}" srcId="{3803A819-E67F-425A-938B-662A4526DC4C}" destId="{A4EBF35C-422D-4386-ADB2-ABA7EAF9B221}" srcOrd="0" destOrd="0" parTransId="{D980EE7D-E508-41D8-BBFB-CEAE9F8E495E}" sibTransId="{CAED3582-1962-4AF8-89D4-89DFB66C0A1E}"/>
    <dgm:cxn modelId="{4C6D58C5-6E08-43F0-9554-1E30E589B4CD}" type="presOf" srcId="{A4EBF35C-422D-4386-ADB2-ABA7EAF9B221}" destId="{2F636AD4-D6BD-4DDA-BA3E-B0D90A81F0BE}" srcOrd="0" destOrd="0" presId="urn:microsoft.com/office/officeart/2005/8/layout/vList2"/>
    <dgm:cxn modelId="{E977856A-42F1-4661-A33D-6C157608C789}" type="presOf" srcId="{3803A819-E67F-425A-938B-662A4526DC4C}" destId="{B5AB6163-B194-45DA-946E-97C23648FD51}" srcOrd="0" destOrd="0" presId="urn:microsoft.com/office/officeart/2005/8/layout/vList2"/>
    <dgm:cxn modelId="{6B98021E-3830-49B6-902D-088E48FE1618}" type="presParOf" srcId="{B5AB6163-B194-45DA-946E-97C23648FD51}" destId="{2F636AD4-D6BD-4DDA-BA3E-B0D90A81F0B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6EDC00-0847-49CE-9A9F-B9B5291CE044}">
      <dsp:nvSpPr>
        <dsp:cNvPr id="0" name=""/>
        <dsp:cNvSpPr/>
      </dsp:nvSpPr>
      <dsp:spPr>
        <a:xfrm>
          <a:off x="0" y="2337"/>
          <a:ext cx="8136904" cy="1579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002060"/>
              </a:solidFill>
            </a:rPr>
            <a:t>Новые инструменты для разрешения конфликтов в образовательной организации</a:t>
          </a:r>
          <a:endParaRPr lang="ru-RU" sz="3000" b="1" kern="1200" dirty="0">
            <a:solidFill>
              <a:srgbClr val="002060"/>
            </a:solidFill>
          </a:endParaRPr>
        </a:p>
      </dsp:txBody>
      <dsp:txXfrm>
        <a:off x="0" y="2337"/>
        <a:ext cx="8136904" cy="157950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87898B-53F6-451F-A4D3-B8A2B794EC6E}">
      <dsp:nvSpPr>
        <dsp:cNvPr id="0" name=""/>
        <dsp:cNvSpPr/>
      </dsp:nvSpPr>
      <dsp:spPr>
        <a:xfrm>
          <a:off x="0" y="0"/>
          <a:ext cx="7488832" cy="14761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spc="100" baseline="0" dirty="0" smtClean="0">
              <a:solidFill>
                <a:srgbClr val="002060"/>
              </a:solidFill>
              <a:latin typeface="+mn-lt"/>
            </a:rPr>
            <a:t>Уполномоченный  по правам участников образовательного процесса   (омбудсмен)</a:t>
          </a:r>
          <a:endParaRPr lang="ru-RU" sz="2400" b="1" i="0" kern="1200" spc="100" baseline="0" dirty="0">
            <a:solidFill>
              <a:srgbClr val="002060"/>
            </a:solidFill>
            <a:latin typeface="+mn-lt"/>
          </a:endParaRPr>
        </a:p>
      </dsp:txBody>
      <dsp:txXfrm>
        <a:off x="1645381" y="0"/>
        <a:ext cx="5843450" cy="1476150"/>
      </dsp:txXfrm>
    </dsp:sp>
    <dsp:sp modelId="{B36F9693-304E-4E0D-9BB7-C23D822A8BB3}">
      <dsp:nvSpPr>
        <dsp:cNvPr id="0" name=""/>
        <dsp:cNvSpPr/>
      </dsp:nvSpPr>
      <dsp:spPr>
        <a:xfrm>
          <a:off x="352831" y="253478"/>
          <a:ext cx="1087333" cy="96919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E9446CD-825D-4172-8453-E50EF3DE2B8D}">
      <dsp:nvSpPr>
        <dsp:cNvPr id="0" name=""/>
        <dsp:cNvSpPr/>
      </dsp:nvSpPr>
      <dsp:spPr>
        <a:xfrm>
          <a:off x="0" y="1623765"/>
          <a:ext cx="7488832" cy="14761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Комиссия по урегулированию споров между участниками образовательных отношений 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1645381" y="1623765"/>
        <a:ext cx="5843450" cy="1476150"/>
      </dsp:txXfrm>
    </dsp:sp>
    <dsp:sp modelId="{B8D49FEC-21A6-45F8-AEB4-57805CF9BA34}">
      <dsp:nvSpPr>
        <dsp:cNvPr id="0" name=""/>
        <dsp:cNvSpPr/>
      </dsp:nvSpPr>
      <dsp:spPr>
        <a:xfrm>
          <a:off x="144012" y="1870742"/>
          <a:ext cx="1504970" cy="9821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904BBDA-C789-43BC-86DC-9A6A53521976}">
      <dsp:nvSpPr>
        <dsp:cNvPr id="0" name=""/>
        <dsp:cNvSpPr/>
      </dsp:nvSpPr>
      <dsp:spPr>
        <a:xfrm>
          <a:off x="0" y="3247530"/>
          <a:ext cx="7488832" cy="14761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</a:rPr>
            <a:t>Школьная служба медиации</a:t>
          </a:r>
          <a:endParaRPr lang="ru-RU" sz="3200" b="1" kern="1200" dirty="0">
            <a:solidFill>
              <a:srgbClr val="002060"/>
            </a:solidFill>
          </a:endParaRPr>
        </a:p>
      </dsp:txBody>
      <dsp:txXfrm>
        <a:off x="1645381" y="3247530"/>
        <a:ext cx="5843450" cy="1476150"/>
      </dsp:txXfrm>
    </dsp:sp>
    <dsp:sp modelId="{943D8E62-E635-47E4-833D-CE7CED9B453D}">
      <dsp:nvSpPr>
        <dsp:cNvPr id="0" name=""/>
        <dsp:cNvSpPr/>
      </dsp:nvSpPr>
      <dsp:spPr>
        <a:xfrm>
          <a:off x="216025" y="3382910"/>
          <a:ext cx="1360945" cy="120538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7A8765-3486-40DF-9F1D-EBD8877989D5}">
      <dsp:nvSpPr>
        <dsp:cNvPr id="0" name=""/>
        <dsp:cNvSpPr/>
      </dsp:nvSpPr>
      <dsp:spPr>
        <a:xfrm>
          <a:off x="4719" y="98075"/>
          <a:ext cx="7479691" cy="1459431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Международный пакт                                                                    о гражданских и политических правах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Европейская конвенция о защите прав человека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   Конвенция о правах ребенка</a:t>
          </a:r>
          <a:endParaRPr lang="ru-RU" sz="2000" kern="1200" dirty="0">
            <a:solidFill>
              <a:srgbClr val="7030A0"/>
            </a:solidFill>
          </a:endParaRPr>
        </a:p>
      </dsp:txBody>
      <dsp:txXfrm>
        <a:off x="4719" y="98075"/>
        <a:ext cx="7479691" cy="1459431"/>
      </dsp:txXfrm>
    </dsp:sp>
    <dsp:sp modelId="{3599228A-42D7-4775-A56D-38801EECC2D4}">
      <dsp:nvSpPr>
        <dsp:cNvPr id="0" name=""/>
        <dsp:cNvSpPr/>
      </dsp:nvSpPr>
      <dsp:spPr>
        <a:xfrm>
          <a:off x="12020" y="1656983"/>
          <a:ext cx="2990945" cy="1088025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Конституция РФ</a:t>
          </a:r>
          <a:endParaRPr lang="ru-RU" sz="2000" b="1" kern="1200" dirty="0">
            <a:solidFill>
              <a:srgbClr val="7030A0"/>
            </a:solidFill>
          </a:endParaRPr>
        </a:p>
      </dsp:txBody>
      <dsp:txXfrm>
        <a:off x="12020" y="1656983"/>
        <a:ext cx="2990945" cy="1088025"/>
      </dsp:txXfrm>
    </dsp:sp>
    <dsp:sp modelId="{5BE71073-9C91-40B3-8766-D916A432A6CE}">
      <dsp:nvSpPr>
        <dsp:cNvPr id="0" name=""/>
        <dsp:cNvSpPr/>
      </dsp:nvSpPr>
      <dsp:spPr>
        <a:xfrm>
          <a:off x="23699" y="2842356"/>
          <a:ext cx="1518433" cy="2269552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7030A0"/>
              </a:solidFill>
            </a:rPr>
            <a:t>Указ   Президента «О национальной стратегии действий в интересах детей на 2012-2017 годы»</a:t>
          </a:r>
          <a:endParaRPr lang="ru-RU" sz="1200" kern="1200" dirty="0">
            <a:solidFill>
              <a:srgbClr val="7030A0"/>
            </a:solidFill>
          </a:endParaRPr>
        </a:p>
      </dsp:txBody>
      <dsp:txXfrm>
        <a:off x="23699" y="2842356"/>
        <a:ext cx="1518433" cy="2269552"/>
      </dsp:txXfrm>
    </dsp:sp>
    <dsp:sp modelId="{91F4A1A8-1A60-4DC2-822E-F00966F66911}">
      <dsp:nvSpPr>
        <dsp:cNvPr id="0" name=""/>
        <dsp:cNvSpPr/>
      </dsp:nvSpPr>
      <dsp:spPr>
        <a:xfrm>
          <a:off x="1556890" y="2842356"/>
          <a:ext cx="1434395" cy="2269552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7030A0"/>
              </a:solidFill>
            </a:rPr>
            <a:t>Распоряжение Правительства РФ «Концепция развития до 2017 г. сети служб медиации…» </a:t>
          </a:r>
          <a:endParaRPr lang="ru-RU" sz="1200" kern="1200" dirty="0">
            <a:solidFill>
              <a:srgbClr val="7030A0"/>
            </a:solidFill>
          </a:endParaRPr>
        </a:p>
      </dsp:txBody>
      <dsp:txXfrm>
        <a:off x="1556890" y="2842356"/>
        <a:ext cx="1434395" cy="2269552"/>
      </dsp:txXfrm>
    </dsp:sp>
    <dsp:sp modelId="{DE7BFA22-1DFD-4770-B15D-C22F9AD07069}">
      <dsp:nvSpPr>
        <dsp:cNvPr id="0" name=""/>
        <dsp:cNvSpPr/>
      </dsp:nvSpPr>
      <dsp:spPr>
        <a:xfrm>
          <a:off x="3043325" y="1656983"/>
          <a:ext cx="4444340" cy="1088025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rgbClr val="7030A0"/>
              </a:solidFill>
            </a:rPr>
            <a:t>273-ФЗ  «Об образовании в Российской Федерации»</a:t>
          </a:r>
          <a:endParaRPr lang="ru-RU" sz="2000" kern="1200" dirty="0" smtClean="0">
            <a:solidFill>
              <a:srgbClr val="7030A0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rgbClr val="7030A0"/>
            </a:solidFill>
          </a:endParaRPr>
        </a:p>
      </dsp:txBody>
      <dsp:txXfrm>
        <a:off x="3043325" y="1656983"/>
        <a:ext cx="4444340" cy="1088025"/>
      </dsp:txXfrm>
    </dsp:sp>
    <dsp:sp modelId="{408E329C-5107-49AB-B4B6-69C0C301FD95}">
      <dsp:nvSpPr>
        <dsp:cNvPr id="0" name=""/>
        <dsp:cNvSpPr/>
      </dsp:nvSpPr>
      <dsp:spPr>
        <a:xfrm>
          <a:off x="3081834" y="2842356"/>
          <a:ext cx="1162025" cy="2332585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7030A0"/>
              </a:solidFill>
            </a:rPr>
            <a:t>124-ФЗ  «Об основных гарантиях прав ребенка в Российской Федерации»</a:t>
          </a:r>
          <a:endParaRPr lang="ru-RU" sz="1200" kern="1200" dirty="0">
            <a:solidFill>
              <a:srgbClr val="7030A0"/>
            </a:solidFill>
          </a:endParaRPr>
        </a:p>
      </dsp:txBody>
      <dsp:txXfrm>
        <a:off x="3081834" y="2842356"/>
        <a:ext cx="1162025" cy="2332585"/>
      </dsp:txXfrm>
    </dsp:sp>
    <dsp:sp modelId="{070DA757-4B35-4BC0-BEC8-D3AA45307B8E}">
      <dsp:nvSpPr>
        <dsp:cNvPr id="0" name=""/>
        <dsp:cNvSpPr/>
      </dsp:nvSpPr>
      <dsp:spPr>
        <a:xfrm>
          <a:off x="4258617" y="2842356"/>
          <a:ext cx="1915886" cy="2341795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7030A0"/>
              </a:solidFill>
            </a:rPr>
            <a:t>120-ФЗ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7030A0"/>
              </a:solidFill>
            </a:rPr>
            <a:t> «Об основах системы профилактики безнадзорности и правонарушений несовершеннолетних»</a:t>
          </a:r>
          <a:endParaRPr lang="ru-RU" sz="1000" kern="1200" dirty="0">
            <a:solidFill>
              <a:srgbClr val="7030A0"/>
            </a:solidFill>
          </a:endParaRPr>
        </a:p>
      </dsp:txBody>
      <dsp:txXfrm>
        <a:off x="4258617" y="2842356"/>
        <a:ext cx="1915886" cy="2341795"/>
      </dsp:txXfrm>
    </dsp:sp>
    <dsp:sp modelId="{D4618844-6C0F-4949-8B00-C11D3B39B3D5}">
      <dsp:nvSpPr>
        <dsp:cNvPr id="0" name=""/>
        <dsp:cNvSpPr/>
      </dsp:nvSpPr>
      <dsp:spPr>
        <a:xfrm>
          <a:off x="6120976" y="2855812"/>
          <a:ext cx="1238783" cy="2328763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kern="1200" dirty="0" smtClean="0">
              <a:solidFill>
                <a:srgbClr val="7030A0"/>
              </a:solidFill>
            </a:rPr>
            <a:t>193-ФЗ  «Об альтернативной процедуре урегулирования споров  с участием посредника (процедуре медиации)»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solidFill>
              <a:srgbClr val="7030A0"/>
            </a:solidFill>
          </a:endParaRPr>
        </a:p>
      </dsp:txBody>
      <dsp:txXfrm>
        <a:off x="6120976" y="2855812"/>
        <a:ext cx="1238783" cy="2328763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1C7ED0-B584-4AA9-95BB-AC9A492D79B5}">
      <dsp:nvSpPr>
        <dsp:cNvPr id="0" name=""/>
        <dsp:cNvSpPr/>
      </dsp:nvSpPr>
      <dsp:spPr>
        <a:xfrm>
          <a:off x="2571" y="298689"/>
          <a:ext cx="2507456" cy="7169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</a:rPr>
            <a:t>ФГОС начального общего образования</a:t>
          </a:r>
          <a:r>
            <a:rPr lang="ru-RU" sz="1500" kern="1200" dirty="0" smtClean="0">
              <a:solidFill>
                <a:srgbClr val="002060"/>
              </a:solidFill>
            </a:rPr>
            <a:t> </a:t>
          </a:r>
          <a:endParaRPr lang="ru-RU" sz="1500" kern="1200" dirty="0">
            <a:solidFill>
              <a:srgbClr val="002060"/>
            </a:solidFill>
          </a:endParaRPr>
        </a:p>
      </dsp:txBody>
      <dsp:txXfrm>
        <a:off x="2571" y="298689"/>
        <a:ext cx="2507456" cy="716933"/>
      </dsp:txXfrm>
    </dsp:sp>
    <dsp:sp modelId="{F9D5E70D-AC25-4394-8020-72CF91A1B39C}">
      <dsp:nvSpPr>
        <dsp:cNvPr id="0" name=""/>
        <dsp:cNvSpPr/>
      </dsp:nvSpPr>
      <dsp:spPr>
        <a:xfrm>
          <a:off x="2571" y="1015623"/>
          <a:ext cx="2507456" cy="32116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002060"/>
              </a:solidFill>
            </a:rPr>
            <a:t>развитие навыков сотрудничества со взрослыми и сверстниками в разных социальных ситуациях, умение не создавать конфликты и находить выход из спорных ситуаций; </a:t>
          </a:r>
          <a:endParaRPr lang="ru-RU" sz="1500" kern="1200" dirty="0">
            <a:solidFill>
              <a:srgbClr val="00206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002060"/>
              </a:solidFill>
            </a:rPr>
            <a:t> готовность конструктивно разрешать конфликты посредством учёта интересов сторон и сотрудничества </a:t>
          </a:r>
          <a:endParaRPr lang="ru-RU" sz="1500" kern="1200" dirty="0">
            <a:solidFill>
              <a:srgbClr val="002060"/>
            </a:solidFill>
          </a:endParaRPr>
        </a:p>
      </dsp:txBody>
      <dsp:txXfrm>
        <a:off x="2571" y="1015623"/>
        <a:ext cx="2507456" cy="3211650"/>
      </dsp:txXfrm>
    </dsp:sp>
    <dsp:sp modelId="{A51CD07E-022B-4F2C-ADA3-74440879A28F}">
      <dsp:nvSpPr>
        <dsp:cNvPr id="0" name=""/>
        <dsp:cNvSpPr/>
      </dsp:nvSpPr>
      <dsp:spPr>
        <a:xfrm>
          <a:off x="2861071" y="298689"/>
          <a:ext cx="2507456" cy="7169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</a:rPr>
            <a:t>ФГОС основного общего образования</a:t>
          </a:r>
          <a:endParaRPr lang="ru-RU" sz="1500" kern="1200" dirty="0">
            <a:solidFill>
              <a:srgbClr val="002060"/>
            </a:solidFill>
          </a:endParaRPr>
        </a:p>
      </dsp:txBody>
      <dsp:txXfrm>
        <a:off x="2861071" y="298689"/>
        <a:ext cx="2507456" cy="716933"/>
      </dsp:txXfrm>
    </dsp:sp>
    <dsp:sp modelId="{CC94E43C-D776-41A5-9413-66CD115EFF98}">
      <dsp:nvSpPr>
        <dsp:cNvPr id="0" name=""/>
        <dsp:cNvSpPr/>
      </dsp:nvSpPr>
      <dsp:spPr>
        <a:xfrm>
          <a:off x="2861071" y="1015623"/>
          <a:ext cx="2507456" cy="32116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002060"/>
              </a:solidFill>
            </a:rPr>
            <a:t>умение организовывать учебное сотрудничество и совместную деятельность с учителем и сверстниками; работать индивидуально и в группе, находить общее решение и разрешать конфликты на основе согласования позиций и учёта интересов; формулировать, аргументировать и отстаивать своё мнение  </a:t>
          </a:r>
          <a:endParaRPr lang="ru-RU" sz="1500" kern="1200" dirty="0">
            <a:solidFill>
              <a:srgbClr val="002060"/>
            </a:solidFill>
          </a:endParaRPr>
        </a:p>
      </dsp:txBody>
      <dsp:txXfrm>
        <a:off x="2861071" y="1015623"/>
        <a:ext cx="2507456" cy="3211650"/>
      </dsp:txXfrm>
    </dsp:sp>
    <dsp:sp modelId="{251588B9-9384-4420-A1E5-71D967509B94}">
      <dsp:nvSpPr>
        <dsp:cNvPr id="0" name=""/>
        <dsp:cNvSpPr/>
      </dsp:nvSpPr>
      <dsp:spPr>
        <a:xfrm>
          <a:off x="5719571" y="298689"/>
          <a:ext cx="2507456" cy="7169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</a:rPr>
            <a:t>ФГОС среднего (полного) общего образования</a:t>
          </a:r>
          <a:endParaRPr lang="ru-RU" sz="1500" kern="1200" dirty="0">
            <a:solidFill>
              <a:srgbClr val="002060"/>
            </a:solidFill>
          </a:endParaRPr>
        </a:p>
      </dsp:txBody>
      <dsp:txXfrm>
        <a:off x="5719571" y="298689"/>
        <a:ext cx="2507456" cy="716933"/>
      </dsp:txXfrm>
    </dsp:sp>
    <dsp:sp modelId="{519A3B04-69A9-4E5A-912B-067D28AF87D4}">
      <dsp:nvSpPr>
        <dsp:cNvPr id="0" name=""/>
        <dsp:cNvSpPr/>
      </dsp:nvSpPr>
      <dsp:spPr>
        <a:xfrm>
          <a:off x="5719571" y="1015623"/>
          <a:ext cx="2507456" cy="32116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002060"/>
              </a:solidFill>
            </a:rPr>
            <a:t>умение продуктивно общаться и взаимодействовать в процессе совместной деятельности, учитывать позиции других участников деятельности, эффективно разрешать конфликты</a:t>
          </a:r>
          <a:endParaRPr lang="ru-RU" sz="1500" kern="1200" dirty="0">
            <a:solidFill>
              <a:srgbClr val="002060"/>
            </a:solidFill>
          </a:endParaRPr>
        </a:p>
      </dsp:txBody>
      <dsp:txXfrm>
        <a:off x="5719571" y="1015623"/>
        <a:ext cx="2507456" cy="321165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BCEAE9-83B5-4886-B608-542668720EC8}">
      <dsp:nvSpPr>
        <dsp:cNvPr id="0" name=""/>
        <dsp:cNvSpPr/>
      </dsp:nvSpPr>
      <dsp:spPr>
        <a:xfrm>
          <a:off x="0" y="298461"/>
          <a:ext cx="8229600" cy="1263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</a:rPr>
            <a:t>защищать достоинство и интересы обучающихся, помогать детям, оказавшимся в конфликтной ситуации или неблагоприятных условиях</a:t>
          </a:r>
          <a:r>
            <a:rPr lang="ru-RU" sz="2400" b="1" kern="1200" dirty="0" smtClean="0">
              <a:solidFill>
                <a:srgbClr val="002060"/>
              </a:solidFill>
            </a:rPr>
            <a:t>;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0" y="298461"/>
        <a:ext cx="8229600" cy="1263599"/>
      </dsp:txXfrm>
    </dsp:sp>
    <dsp:sp modelId="{4CB36A78-DBEF-4FDE-A3BB-7F0B25989913}">
      <dsp:nvSpPr>
        <dsp:cNvPr id="0" name=""/>
        <dsp:cNvSpPr/>
      </dsp:nvSpPr>
      <dsp:spPr>
        <a:xfrm>
          <a:off x="0" y="1631181"/>
          <a:ext cx="8229600" cy="1263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</a:rPr>
            <a:t>владеть технологиями диагностики причин конфликтных ситуаций, их профилактики и разрешения;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0" y="1631181"/>
        <a:ext cx="8229600" cy="1263599"/>
      </dsp:txXfrm>
    </dsp:sp>
    <dsp:sp modelId="{CEAB8C46-666D-4CA9-9457-A368FBA4136C}">
      <dsp:nvSpPr>
        <dsp:cNvPr id="0" name=""/>
        <dsp:cNvSpPr/>
      </dsp:nvSpPr>
      <dsp:spPr>
        <a:xfrm>
          <a:off x="0" y="2901156"/>
          <a:ext cx="8229600" cy="1263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</a:rPr>
            <a:t>формирование культуры диалога через организацию устных и письменных дискуссий, требующих принятия решений и разрешения конфликтных ситуаций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0" y="2901156"/>
        <a:ext cx="8229600" cy="1263599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A72DC1-6AD5-480E-A05B-C095060643DC}">
      <dsp:nvSpPr>
        <dsp:cNvPr id="0" name=""/>
        <dsp:cNvSpPr/>
      </dsp:nvSpPr>
      <dsp:spPr>
        <a:xfrm>
          <a:off x="0" y="256689"/>
          <a:ext cx="4040188" cy="11056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accent6">
                  <a:lumMod val="50000"/>
                </a:schemeClr>
              </a:solidFill>
            </a:rPr>
            <a:t>оценивает ситуацию и принимает авторитетное решение по ней;</a:t>
          </a:r>
          <a:endParaRPr lang="ru-RU" sz="21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0" y="256689"/>
        <a:ext cx="4040188" cy="1105649"/>
      </dsp:txXfrm>
    </dsp:sp>
    <dsp:sp modelId="{D2F7E0EB-19E7-40AA-9112-F695F5B12FCF}">
      <dsp:nvSpPr>
        <dsp:cNvPr id="0" name=""/>
        <dsp:cNvSpPr/>
      </dsp:nvSpPr>
      <dsp:spPr>
        <a:xfrm>
          <a:off x="0" y="1422819"/>
          <a:ext cx="4040188" cy="11056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accent6">
                  <a:lumMod val="50000"/>
                </a:schemeClr>
              </a:solidFill>
            </a:rPr>
            <a:t>решение имеет определённую силу, стороны обязаны его исполнять;</a:t>
          </a:r>
          <a:endParaRPr lang="ru-RU" sz="21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0" y="1422819"/>
        <a:ext cx="4040188" cy="1105649"/>
      </dsp:txXfrm>
    </dsp:sp>
    <dsp:sp modelId="{7F196D68-7386-4FE7-8BC4-6A6D6A66159C}">
      <dsp:nvSpPr>
        <dsp:cNvPr id="0" name=""/>
        <dsp:cNvSpPr/>
      </dsp:nvSpPr>
      <dsp:spPr>
        <a:xfrm>
          <a:off x="0" y="2588949"/>
          <a:ext cx="4040188" cy="11056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accent6">
                  <a:lumMod val="50000"/>
                </a:schemeClr>
              </a:solidFill>
            </a:rPr>
            <a:t>конфликт можно быстро разрешить  </a:t>
          </a:r>
          <a:endParaRPr lang="ru-RU" sz="21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0" y="2588949"/>
        <a:ext cx="4040188" cy="1105649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A032D4-A67F-4776-BAAE-275E913310DC}">
      <dsp:nvSpPr>
        <dsp:cNvPr id="0" name=""/>
        <dsp:cNvSpPr/>
      </dsp:nvSpPr>
      <dsp:spPr>
        <a:xfrm>
          <a:off x="0" y="368243"/>
          <a:ext cx="4041775" cy="760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6">
                  <a:lumMod val="50000"/>
                </a:schemeClr>
              </a:solidFill>
            </a:rPr>
            <a:t>уважение правды клиента;</a:t>
          </a:r>
          <a:endParaRPr lang="ru-RU" sz="2000" b="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0" y="368243"/>
        <a:ext cx="4041775" cy="760500"/>
      </dsp:txXfrm>
    </dsp:sp>
    <dsp:sp modelId="{F140D70C-8E30-471D-91C1-362D58C939DA}">
      <dsp:nvSpPr>
        <dsp:cNvPr id="0" name=""/>
        <dsp:cNvSpPr/>
      </dsp:nvSpPr>
      <dsp:spPr>
        <a:xfrm>
          <a:off x="0" y="1186343"/>
          <a:ext cx="4041775" cy="760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6">
                  <a:lumMod val="50000"/>
                </a:schemeClr>
              </a:solidFill>
            </a:rPr>
            <a:t>клиент компетентен в решении вопроса;</a:t>
          </a:r>
          <a:endParaRPr lang="ru-RU" sz="2000" b="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0" y="1186343"/>
        <a:ext cx="4041775" cy="760500"/>
      </dsp:txXfrm>
    </dsp:sp>
    <dsp:sp modelId="{029AEEAF-2125-4D3B-AD44-F9B4617A547B}">
      <dsp:nvSpPr>
        <dsp:cNvPr id="0" name=""/>
        <dsp:cNvSpPr/>
      </dsp:nvSpPr>
      <dsp:spPr>
        <a:xfrm>
          <a:off x="0" y="2004444"/>
          <a:ext cx="4041775" cy="760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6">
                  <a:lumMod val="50000"/>
                </a:schemeClr>
              </a:solidFill>
            </a:rPr>
            <a:t>ценится атмосфера любопытства;</a:t>
          </a:r>
          <a:endParaRPr lang="ru-RU" sz="2000" b="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0" y="2004444"/>
        <a:ext cx="4041775" cy="760500"/>
      </dsp:txXfrm>
    </dsp:sp>
    <dsp:sp modelId="{2710A4E0-FD13-458C-8A86-A2860361F721}">
      <dsp:nvSpPr>
        <dsp:cNvPr id="0" name=""/>
        <dsp:cNvSpPr/>
      </dsp:nvSpPr>
      <dsp:spPr>
        <a:xfrm>
          <a:off x="0" y="2822544"/>
          <a:ext cx="4041775" cy="760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6">
                  <a:lumMod val="50000"/>
                </a:schemeClr>
              </a:solidFill>
            </a:rPr>
            <a:t>проговаривание; клиентом ценностей, убеждений смыслов</a:t>
          </a:r>
          <a:endParaRPr lang="ru-RU" sz="2000" b="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0" y="2822544"/>
        <a:ext cx="4041775" cy="760500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F7914E-3BAF-4DDC-90E0-BBB03797C013}">
      <dsp:nvSpPr>
        <dsp:cNvPr id="0" name=""/>
        <dsp:cNvSpPr/>
      </dsp:nvSpPr>
      <dsp:spPr>
        <a:xfrm rot="16200000">
          <a:off x="702" y="261838"/>
          <a:ext cx="4002285" cy="400228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solidFill>
                <a:srgbClr val="002060"/>
              </a:solidFill>
            </a:rPr>
            <a:t>Умение слушать </a:t>
          </a:r>
          <a:endParaRPr lang="ru-RU" sz="3700" kern="1200" dirty="0">
            <a:solidFill>
              <a:srgbClr val="002060"/>
            </a:solidFill>
          </a:endParaRPr>
        </a:p>
      </dsp:txBody>
      <dsp:txXfrm rot="16200000">
        <a:off x="702" y="261838"/>
        <a:ext cx="4002285" cy="4002285"/>
      </dsp:txXfrm>
    </dsp:sp>
    <dsp:sp modelId="{795521F6-7153-4992-88D8-474788A1B578}">
      <dsp:nvSpPr>
        <dsp:cNvPr id="0" name=""/>
        <dsp:cNvSpPr/>
      </dsp:nvSpPr>
      <dsp:spPr>
        <a:xfrm rot="5400000">
          <a:off x="4226611" y="261838"/>
          <a:ext cx="4002285" cy="400228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solidFill>
                <a:srgbClr val="002060"/>
              </a:solidFill>
            </a:rPr>
            <a:t>Умение задавать вопросы</a:t>
          </a:r>
          <a:endParaRPr lang="ru-RU" sz="3700" kern="1200" dirty="0">
            <a:solidFill>
              <a:srgbClr val="002060"/>
            </a:solidFill>
          </a:endParaRPr>
        </a:p>
      </dsp:txBody>
      <dsp:txXfrm rot="5400000">
        <a:off x="4226611" y="261838"/>
        <a:ext cx="4002285" cy="4002285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474CF5-D9D6-434D-938B-74CABEAD559B}">
      <dsp:nvSpPr>
        <dsp:cNvPr id="0" name=""/>
        <dsp:cNvSpPr/>
      </dsp:nvSpPr>
      <dsp:spPr>
        <a:xfrm>
          <a:off x="0" y="12621"/>
          <a:ext cx="8229600" cy="1064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rgbClr val="002060"/>
              </a:solidFill>
            </a:rPr>
            <a:t>Растет избирательность восприятия</a:t>
          </a:r>
          <a:endParaRPr lang="ru-RU" sz="2800" kern="1200" dirty="0">
            <a:solidFill>
              <a:srgbClr val="002060"/>
            </a:solidFill>
          </a:endParaRPr>
        </a:p>
      </dsp:txBody>
      <dsp:txXfrm>
        <a:off x="0" y="12621"/>
        <a:ext cx="8229600" cy="1064700"/>
      </dsp:txXfrm>
    </dsp:sp>
    <dsp:sp modelId="{1E75D215-CCB7-4951-A352-3BA78DAAC4A6}">
      <dsp:nvSpPr>
        <dsp:cNvPr id="0" name=""/>
        <dsp:cNvSpPr/>
      </dsp:nvSpPr>
      <dsp:spPr>
        <a:xfrm>
          <a:off x="0" y="1157961"/>
          <a:ext cx="8229600" cy="1064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rgbClr val="002060"/>
              </a:solidFill>
            </a:rPr>
            <a:t>Делается акцент на угрозу</a:t>
          </a:r>
          <a:endParaRPr lang="ru-RU" sz="2800" kern="1200" dirty="0">
            <a:solidFill>
              <a:srgbClr val="002060"/>
            </a:solidFill>
          </a:endParaRPr>
        </a:p>
      </dsp:txBody>
      <dsp:txXfrm>
        <a:off x="0" y="1157961"/>
        <a:ext cx="8229600" cy="1064700"/>
      </dsp:txXfrm>
    </dsp:sp>
    <dsp:sp modelId="{B37EE152-AB81-4088-9858-FEC89C86D625}">
      <dsp:nvSpPr>
        <dsp:cNvPr id="0" name=""/>
        <dsp:cNvSpPr/>
      </dsp:nvSpPr>
      <dsp:spPr>
        <a:xfrm>
          <a:off x="0" y="2303301"/>
          <a:ext cx="8229600" cy="1064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rgbClr val="002060"/>
              </a:solidFill>
            </a:rPr>
            <a:t>Происходит увеличение раздражающих свойств оппонента</a:t>
          </a:r>
          <a:endParaRPr lang="ru-RU" sz="2800" kern="1200" dirty="0">
            <a:solidFill>
              <a:srgbClr val="002060"/>
            </a:solidFill>
          </a:endParaRPr>
        </a:p>
      </dsp:txBody>
      <dsp:txXfrm>
        <a:off x="0" y="2303301"/>
        <a:ext cx="8229600" cy="1064700"/>
      </dsp:txXfrm>
    </dsp:sp>
    <dsp:sp modelId="{74D5DD57-2B5B-448D-8911-88A3377A9860}">
      <dsp:nvSpPr>
        <dsp:cNvPr id="0" name=""/>
        <dsp:cNvSpPr/>
      </dsp:nvSpPr>
      <dsp:spPr>
        <a:xfrm>
          <a:off x="0" y="3448641"/>
          <a:ext cx="8229600" cy="1064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rgbClr val="002060"/>
              </a:solidFill>
            </a:rPr>
            <a:t>Нарушается восприятие  времени</a:t>
          </a:r>
          <a:endParaRPr lang="ru-RU" sz="2800" kern="1200" dirty="0">
            <a:solidFill>
              <a:srgbClr val="002060"/>
            </a:solidFill>
          </a:endParaRPr>
        </a:p>
      </dsp:txBody>
      <dsp:txXfrm>
        <a:off x="0" y="3448641"/>
        <a:ext cx="8229600" cy="10647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3BAA57-19B1-4B8C-A84D-350FEA730FFA}">
      <dsp:nvSpPr>
        <dsp:cNvPr id="0" name=""/>
        <dsp:cNvSpPr/>
      </dsp:nvSpPr>
      <dsp:spPr>
        <a:xfrm>
          <a:off x="887763" y="15788"/>
          <a:ext cx="4957278" cy="4957278"/>
        </a:xfrm>
        <a:prstGeom prst="circularArrow">
          <a:avLst>
            <a:gd name="adj1" fmla="val 4668"/>
            <a:gd name="adj2" fmla="val 272909"/>
            <a:gd name="adj3" fmla="val 12960253"/>
            <a:gd name="adj4" fmla="val 17943592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FCD934-4604-4B46-A80B-8EC89F832E44}">
      <dsp:nvSpPr>
        <dsp:cNvPr id="0" name=""/>
        <dsp:cNvSpPr/>
      </dsp:nvSpPr>
      <dsp:spPr>
        <a:xfrm>
          <a:off x="1780767" y="92301"/>
          <a:ext cx="3192190" cy="15960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учителя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1780767" y="92301"/>
        <a:ext cx="3192190" cy="1596095"/>
      </dsp:txXfrm>
    </dsp:sp>
    <dsp:sp modelId="{273FACFE-8514-4B0E-857A-1E2003D231CA}">
      <dsp:nvSpPr>
        <dsp:cNvPr id="0" name=""/>
        <dsp:cNvSpPr/>
      </dsp:nvSpPr>
      <dsp:spPr>
        <a:xfrm>
          <a:off x="3560759" y="1872294"/>
          <a:ext cx="3192190" cy="15960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ученики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3560759" y="1872294"/>
        <a:ext cx="3192190" cy="1596095"/>
      </dsp:txXfrm>
    </dsp:sp>
    <dsp:sp modelId="{2389394A-B8E2-4775-9F24-1DCDEF681BBF}">
      <dsp:nvSpPr>
        <dsp:cNvPr id="0" name=""/>
        <dsp:cNvSpPr/>
      </dsp:nvSpPr>
      <dsp:spPr>
        <a:xfrm>
          <a:off x="1780767" y="3652286"/>
          <a:ext cx="3192190" cy="15960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родители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1780767" y="3652286"/>
        <a:ext cx="3192190" cy="1596095"/>
      </dsp:txXfrm>
    </dsp:sp>
    <dsp:sp modelId="{53B578D2-C367-4829-AF21-FF29F624D74F}">
      <dsp:nvSpPr>
        <dsp:cNvPr id="0" name=""/>
        <dsp:cNvSpPr/>
      </dsp:nvSpPr>
      <dsp:spPr>
        <a:xfrm>
          <a:off x="775" y="1872294"/>
          <a:ext cx="3192190" cy="15960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администрация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775" y="1872294"/>
        <a:ext cx="3192190" cy="159609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8F1EDC-A920-4394-9D0F-7D9C8E28757A}">
      <dsp:nvSpPr>
        <dsp:cNvPr id="0" name=""/>
        <dsp:cNvSpPr/>
      </dsp:nvSpPr>
      <dsp:spPr>
        <a:xfrm>
          <a:off x="0" y="62167"/>
          <a:ext cx="7186536" cy="1099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b="1" kern="1200" dirty="0" smtClean="0">
              <a:solidFill>
                <a:srgbClr val="002060"/>
              </a:solidFill>
            </a:rPr>
            <a:t>Актуальные вопросы:</a:t>
          </a:r>
          <a:endParaRPr lang="ru-RU" sz="4700" b="1" kern="1200" dirty="0">
            <a:solidFill>
              <a:srgbClr val="002060"/>
            </a:solidFill>
          </a:endParaRPr>
        </a:p>
      </dsp:txBody>
      <dsp:txXfrm>
        <a:off x="0" y="62167"/>
        <a:ext cx="7186536" cy="10998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7C177F-5341-48FE-A61B-59DCDA5E5B57}">
      <dsp:nvSpPr>
        <dsp:cNvPr id="0" name=""/>
        <dsp:cNvSpPr/>
      </dsp:nvSpPr>
      <dsp:spPr>
        <a:xfrm>
          <a:off x="0" y="662570"/>
          <a:ext cx="8064896" cy="1064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Как грамотно разрешать конфликт? 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0" y="662570"/>
        <a:ext cx="8064896" cy="1064700"/>
      </dsp:txXfrm>
    </dsp:sp>
    <dsp:sp modelId="{FFF36ACF-4A63-4904-A30B-66FC91718FED}">
      <dsp:nvSpPr>
        <dsp:cNvPr id="0" name=""/>
        <dsp:cNvSpPr/>
      </dsp:nvSpPr>
      <dsp:spPr>
        <a:xfrm>
          <a:off x="0" y="1807910"/>
          <a:ext cx="8064896" cy="1064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Как научиться самому и научить ребёнка договариваться в конфликтной ситуации?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0" y="1807910"/>
        <a:ext cx="8064896" cy="1064700"/>
      </dsp:txXfrm>
    </dsp:sp>
    <dsp:sp modelId="{15292A59-F0F4-464A-A5FC-EC01D732F501}">
      <dsp:nvSpPr>
        <dsp:cNvPr id="0" name=""/>
        <dsp:cNvSpPr/>
      </dsp:nvSpPr>
      <dsp:spPr>
        <a:xfrm>
          <a:off x="0" y="2953250"/>
          <a:ext cx="8064896" cy="1064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К кому можно обратиться за консультацией по разрешению конфликта?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0" y="2953250"/>
        <a:ext cx="8064896" cy="10647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61BC46-63CD-48EA-A545-812B419DA08F}">
      <dsp:nvSpPr>
        <dsp:cNvPr id="0" name=""/>
        <dsp:cNvSpPr/>
      </dsp:nvSpPr>
      <dsp:spPr>
        <a:xfrm>
          <a:off x="0" y="0"/>
          <a:ext cx="7271032" cy="39604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b" anchorCtr="1">
          <a:noAutofit/>
          <a:scene3d>
            <a:camera prst="orthographicFront">
              <a:rot lat="21299999" lon="0" rev="0"/>
            </a:camera>
            <a:lightRig rig="threePt" dir="t"/>
          </a:scene3d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b="1" kern="1200" dirty="0" smtClean="0">
            <a:solidFill>
              <a:srgbClr val="660033"/>
            </a:solidFill>
          </a:endParaRPr>
        </a:p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b="1" kern="1200" dirty="0" smtClean="0">
            <a:solidFill>
              <a:srgbClr val="660033"/>
            </a:solidFill>
          </a:endParaRPr>
        </a:p>
      </dsp:txBody>
      <dsp:txXfrm>
        <a:off x="0" y="0"/>
        <a:ext cx="7271032" cy="118813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636AD4-D6BD-4DDA-BA3E-B0D90A81F0BE}">
      <dsp:nvSpPr>
        <dsp:cNvPr id="0" name=""/>
        <dsp:cNvSpPr/>
      </dsp:nvSpPr>
      <dsp:spPr>
        <a:xfrm>
          <a:off x="274289" y="7742"/>
          <a:ext cx="7502574" cy="1099761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Традиционные способы разрешения конфликтов в школе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274289" y="7742"/>
        <a:ext cx="7502574" cy="109976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D6E787-4C80-47F9-9485-2F6D07582ACE}">
      <dsp:nvSpPr>
        <dsp:cNvPr id="0" name=""/>
        <dsp:cNvSpPr/>
      </dsp:nvSpPr>
      <dsp:spPr>
        <a:xfrm>
          <a:off x="0" y="0"/>
          <a:ext cx="7787208" cy="226825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64B568-C57D-429F-8FD4-50E79CF18B81}">
      <dsp:nvSpPr>
        <dsp:cNvPr id="0" name=""/>
        <dsp:cNvSpPr/>
      </dsp:nvSpPr>
      <dsp:spPr>
        <a:xfrm>
          <a:off x="268752" y="288028"/>
          <a:ext cx="2287492" cy="166338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13EF65-681F-462B-8238-137C808C47F1}">
      <dsp:nvSpPr>
        <dsp:cNvPr id="0" name=""/>
        <dsp:cNvSpPr/>
      </dsp:nvSpPr>
      <dsp:spPr>
        <a:xfrm rot="10800000">
          <a:off x="233616" y="2268251"/>
          <a:ext cx="2287492" cy="277230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1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accent6">
                  <a:lumMod val="50000"/>
                </a:schemeClr>
              </a:solidFill>
            </a:rPr>
            <a:t>Школьный психолог</a:t>
          </a:r>
          <a:endParaRPr lang="ru-RU" sz="2300" b="1" kern="1200" dirty="0">
            <a:solidFill>
              <a:schemeClr val="accent6">
                <a:lumMod val="50000"/>
              </a:schemeClr>
            </a:solidFill>
          </a:endParaRPr>
        </a:p>
      </dsp:txBody>
      <dsp:txXfrm rot="10800000">
        <a:off x="233616" y="2268251"/>
        <a:ext cx="2287492" cy="2772308"/>
      </dsp:txXfrm>
    </dsp:sp>
    <dsp:sp modelId="{289E67D3-DA1D-48D7-879D-E67695EC363F}">
      <dsp:nvSpPr>
        <dsp:cNvPr id="0" name=""/>
        <dsp:cNvSpPr/>
      </dsp:nvSpPr>
      <dsp:spPr>
        <a:xfrm>
          <a:off x="2749857" y="302433"/>
          <a:ext cx="2287492" cy="166338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0A746D-6A27-4E5B-BD2D-F498885782B1}">
      <dsp:nvSpPr>
        <dsp:cNvPr id="0" name=""/>
        <dsp:cNvSpPr/>
      </dsp:nvSpPr>
      <dsp:spPr>
        <a:xfrm rot="10800000">
          <a:off x="2808303" y="2232239"/>
          <a:ext cx="2287492" cy="277230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1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accent6">
                  <a:lumMod val="50000"/>
                </a:schemeClr>
              </a:solidFill>
            </a:rPr>
            <a:t>Школьный  консилиум</a:t>
          </a:r>
          <a:endParaRPr lang="ru-RU" sz="2300" b="1" kern="1200" dirty="0">
            <a:solidFill>
              <a:schemeClr val="accent6">
                <a:lumMod val="50000"/>
              </a:schemeClr>
            </a:solidFill>
          </a:endParaRPr>
        </a:p>
      </dsp:txBody>
      <dsp:txXfrm rot="10800000">
        <a:off x="2808303" y="2232239"/>
        <a:ext cx="2287492" cy="2772308"/>
      </dsp:txXfrm>
    </dsp:sp>
    <dsp:sp modelId="{0EB4B862-DAAE-41EA-BFCB-3F2923FCDBAA}">
      <dsp:nvSpPr>
        <dsp:cNvPr id="0" name=""/>
        <dsp:cNvSpPr/>
      </dsp:nvSpPr>
      <dsp:spPr>
        <a:xfrm>
          <a:off x="5266099" y="302433"/>
          <a:ext cx="2287492" cy="166338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70AE9-6AFF-4C91-8B50-0A35F1477B12}">
      <dsp:nvSpPr>
        <dsp:cNvPr id="0" name=""/>
        <dsp:cNvSpPr/>
      </dsp:nvSpPr>
      <dsp:spPr>
        <a:xfrm rot="10800000">
          <a:off x="5266099" y="2268251"/>
          <a:ext cx="2287492" cy="277230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accent6">
                  <a:lumMod val="50000"/>
                </a:schemeClr>
              </a:solidFill>
            </a:rPr>
            <a:t>«Закрывать глаза» в надежде, что всё само собой решится</a:t>
          </a:r>
          <a:endParaRPr lang="ru-RU" sz="2300" b="1" kern="1200" dirty="0">
            <a:solidFill>
              <a:schemeClr val="accent6">
                <a:lumMod val="50000"/>
              </a:schemeClr>
            </a:solidFill>
          </a:endParaRPr>
        </a:p>
      </dsp:txBody>
      <dsp:txXfrm rot="10800000">
        <a:off x="5266099" y="2268251"/>
        <a:ext cx="2287492" cy="277230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636AD4-D6BD-4DDA-BA3E-B0D90A81F0BE}">
      <dsp:nvSpPr>
        <dsp:cNvPr id="0" name=""/>
        <dsp:cNvSpPr/>
      </dsp:nvSpPr>
      <dsp:spPr>
        <a:xfrm>
          <a:off x="274289" y="77351"/>
          <a:ext cx="7502574" cy="1335424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rgbClr val="002060"/>
              </a:solidFill>
            </a:rPr>
            <a:t>Традиционные способы разрешения конфликтов в школе:</a:t>
          </a:r>
        </a:p>
      </dsp:txBody>
      <dsp:txXfrm>
        <a:off x="274289" y="77351"/>
        <a:ext cx="7502574" cy="1335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1479" cy="4979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61" tIns="45981" rIns="91961" bIns="4598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916" y="0"/>
            <a:ext cx="2971479" cy="4979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61" tIns="45981" rIns="91961" bIns="4598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658B43EE-FDAD-47CE-8C47-D9DDDDF4B1F7}" type="datetimeFigureOut">
              <a:rPr lang="ru-RU"/>
              <a:pPr>
                <a:defRPr/>
              </a:pPr>
              <a:t>30.03.2016</a:t>
            </a:fld>
            <a:endParaRPr lang="ru-RU" dirty="0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7764"/>
            <a:ext cx="2971479" cy="4979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61" tIns="45981" rIns="91961" bIns="4598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916" y="9447764"/>
            <a:ext cx="2971479" cy="4979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61" tIns="45981" rIns="91961" bIns="4598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90A1E8C2-C1B0-46E2-BFEE-AF7B3CEA66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75012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1479" cy="49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61" tIns="45981" rIns="91961" bIns="4598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916" y="0"/>
            <a:ext cx="2971479" cy="49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61" tIns="45981" rIns="91961" bIns="4598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3638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0" y="4724678"/>
            <a:ext cx="5487042" cy="44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61" tIns="45981" rIns="91961" bIns="459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7764"/>
            <a:ext cx="2971479" cy="49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61" tIns="45981" rIns="91961" bIns="4598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916" y="9447764"/>
            <a:ext cx="2971479" cy="49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61" tIns="45981" rIns="91961" bIns="4598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A90858C-D67F-497F-BBB2-9F233D1E11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52408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D11957-47A4-42BC-A9EB-2777725488AE}" type="datetime1">
              <a:rPr lang="ru-RU"/>
              <a:pPr/>
              <a:t>30.03.2016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1C6FE5-9324-4C98-9D70-F01F941800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8300A-C49D-4353-936B-78ED2A816CC7}" type="datetime1">
              <a:rPr lang="ru-RU"/>
              <a:pPr/>
              <a:t>30.03.2016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37FE6E-6C29-44AD-AB69-A3BCD032D3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CF0E78-EE36-4E7D-95CD-C8F88C05ABF3}" type="datetime1">
              <a:rPr lang="ru-RU"/>
              <a:pPr/>
              <a:t>30.03.2016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D72D65-DF2E-4F63-A6AF-AD6B04EF66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E1B1B7-E9D0-4F70-BBA4-5136DC2EB4F1}" type="datetime1">
              <a:rPr lang="ru-RU"/>
              <a:pPr/>
              <a:t>30.03.2016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0886C8-03B0-48A7-B3F8-088A0EF515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0B9806-CE46-4043-8467-AF174196A9FA}" type="datetime1">
              <a:rPr lang="ru-RU"/>
              <a:pPr/>
              <a:t>30.03.2016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F6950-1080-4053-B3CE-B489D95A6F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BBB82-79BB-4C63-8BD3-3CD3925B2F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A3AC73-9251-4042-9508-9496838F672A}" type="datetime1">
              <a:rPr lang="ru-RU"/>
              <a:pPr/>
              <a:t>30.03.2016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C6A79A-A992-4747-9927-7307BD6A3C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F6187-E322-47E2-A174-CBE2AB6BBF9E}" type="datetime1">
              <a:rPr lang="ru-RU"/>
              <a:pPr/>
              <a:t>30.03.2016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17EAF-E6B6-45F1-A2F8-0891A6FA5E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1497F-F199-40E3-9CF7-DB16D22CA833}" type="datetime1">
              <a:rPr lang="ru-RU"/>
              <a:pPr/>
              <a:t>30.03.2016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D6D11A-1367-4707-B349-A7BDD007AD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E8045B-E5E3-4682-A408-6F84402A1A92}" type="datetime1">
              <a:rPr lang="ru-RU"/>
              <a:pPr/>
              <a:t>30.03.2016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ED640B-4514-474A-9D67-368AFBFC37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665AEB-A0F4-4D8E-B62C-8E95C404A804}" type="datetime1">
              <a:rPr lang="ru-RU"/>
              <a:pPr/>
              <a:t>30.03.2016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DDE955-FAD0-4821-99AB-4D93A152DD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6B72F6-F934-40E8-AA74-0169C87EAEDB}" type="datetime1">
              <a:rPr lang="ru-RU"/>
              <a:pPr/>
              <a:t>30.03.2016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6F89D-939B-4BC4-93D2-6DC1DB50CF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1B18E0-F1D9-4CB0-A6B0-12E2F44DE9BB}" type="datetime1">
              <a:rPr lang="ru-RU"/>
              <a:pPr/>
              <a:t>30.03.2016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2E510D-23DE-4FEF-BDFA-65988FA4FD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4E2F7-5F51-49EE-BEB9-B0F2E6133CC8}" type="datetime1">
              <a:rPr lang="ru-RU"/>
              <a:pPr/>
              <a:t>30.03.2016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05F319-9C84-4817-8477-5D608CF97E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76CF1B3-5C28-4718-9F40-362F75E2CDCB}" type="datetime1">
              <a:rPr lang="ru-RU"/>
              <a:pPr/>
              <a:t>30.03.2016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F667FE1E-AFA7-4BAB-AA26-9EB016D2274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1.tiff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.tiff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1.tiff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7.jpeg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7.xml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Layout" Target="../diagrams/layout8.xml"/><Relationship Id="rId7" Type="http://schemas.openxmlformats.org/officeDocument/2006/relationships/image" Target="../media/image1.tiff"/><Relationship Id="rId12" Type="http://schemas.microsoft.com/office/2007/relationships/diagramDrawing" Target="../diagrams/drawing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openxmlformats.org/officeDocument/2006/relationships/diagramColors" Target="../diagrams/colors9.xml"/><Relationship Id="rId5" Type="http://schemas.openxmlformats.org/officeDocument/2006/relationships/diagramColors" Target="../diagrams/colors8.xml"/><Relationship Id="rId10" Type="http://schemas.openxmlformats.org/officeDocument/2006/relationships/diagramQuickStyle" Target="../diagrams/quickStyle9.xml"/><Relationship Id="rId4" Type="http://schemas.openxmlformats.org/officeDocument/2006/relationships/diagramQuickStyle" Target="../diagrams/quickStyle8.xml"/><Relationship Id="rId9" Type="http://schemas.openxmlformats.org/officeDocument/2006/relationships/diagramLayout" Target="../diagrams/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Layout" Target="../diagrams/layout12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17" Type="http://schemas.openxmlformats.org/officeDocument/2006/relationships/image" Target="../media/image1.tiff"/><Relationship Id="rId2" Type="http://schemas.openxmlformats.org/officeDocument/2006/relationships/diagramData" Target="../diagrams/data10.xml"/><Relationship Id="rId16" Type="http://schemas.microsoft.com/office/2007/relationships/diagramDrawing" Target="../diagrams/drawing1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5" Type="http://schemas.openxmlformats.org/officeDocument/2006/relationships/diagramColors" Target="../diagrams/colors12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.tiff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.tiff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149080"/>
            <a:ext cx="9144000" cy="2708920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0" y="1124744"/>
            <a:ext cx="9144000" cy="2736304"/>
          </a:xfrm>
          <a:ln w="38100"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 smtClean="0">
                <a:ln w="11430"/>
                <a:solidFill>
                  <a:schemeClr val="bg1"/>
                </a:solidFill>
              </a:rPr>
              <a:t>Коммуникативные инструменты медиатора</a:t>
            </a:r>
            <a:endParaRPr lang="ru-RU" b="1" dirty="0">
              <a:ln w="11430"/>
              <a:solidFill>
                <a:schemeClr val="bg1"/>
              </a:solidFill>
            </a:endParaRPr>
          </a:p>
        </p:txBody>
      </p:sp>
      <p:sp>
        <p:nvSpPr>
          <p:cNvPr id="4100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043608" y="4293096"/>
            <a:ext cx="7200800" cy="2376264"/>
          </a:xfrm>
        </p:spPr>
        <p:txBody>
          <a:bodyPr/>
          <a:lstStyle/>
          <a:p>
            <a:pPr defTabSz="912813">
              <a:spcBef>
                <a:spcPts val="0"/>
              </a:spcBef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Ольга Алексеевна Коряковцева,</a:t>
            </a:r>
          </a:p>
          <a:p>
            <a:pPr defTabSz="912813">
              <a:spcBef>
                <a:spcPts val="0"/>
              </a:spcBef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доктор политических наук, кандидат педагогических наук,</a:t>
            </a:r>
          </a:p>
          <a:p>
            <a:pPr defTabSz="912813">
              <a:spcBef>
                <a:spcPts val="0"/>
              </a:spcBef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профессор,  декан факультета дополнительного профессионального образования ЯГПУ им. К.Д. Ушинского</a:t>
            </a:r>
          </a:p>
          <a:p>
            <a:pPr defTabSz="912813"/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Марина Анатольевна Юферова,</a:t>
            </a:r>
          </a:p>
          <a:p>
            <a:pPr defTabSz="912813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кандидат психологических наук, </a:t>
            </a:r>
          </a:p>
          <a:p>
            <a:pPr defTabSz="912813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доцент  кафедры конфликтологии ЯГПУ им. К.Д. Ушинского ,</a:t>
            </a:r>
          </a:p>
          <a:p>
            <a:pPr defTabSz="912813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профессиональный медиатор, </a:t>
            </a:r>
          </a:p>
          <a:p>
            <a:pPr defTabSz="912813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член НП «Лига медиаторов», член коллегии медиаторов ЯрТПП</a:t>
            </a:r>
          </a:p>
          <a:p>
            <a:pPr defTabSz="912813"/>
            <a:endParaRPr lang="ru-RU" sz="2000" dirty="0" smtClean="0">
              <a:solidFill>
                <a:srgbClr val="7575D1"/>
              </a:solidFill>
            </a:endParaRPr>
          </a:p>
          <a:p>
            <a:pPr defTabSz="912813"/>
            <a:endParaRPr lang="ru-RU" sz="2000" dirty="0" smtClean="0">
              <a:solidFill>
                <a:srgbClr val="7575D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1187624" cy="1093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64896" cy="157504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Конфликтологическая компетентность в профессиональном стандарте педагога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2974328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A79A-A992-4747-9927-7307BD6A3C12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592" cy="8286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186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Две парадигмы посредничества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«ЗНАЮЩИЙ» - АРБИТР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«ПОЗНАЮЩИЙ» - МЕДИАТОР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F89D-939B-4BC4-93D2-6DC1DB50CFC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211144" cy="158417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Недостатки парадигмы «ЗНАЮЩЕГО»- стереотипы восприятия, влияющие на мнение учителя: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7063" y="1744537"/>
            <a:ext cx="4458400" cy="45259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</a:t>
            </a:r>
            <a:r>
              <a:rPr lang="ru-RU" b="1" dirty="0" smtClean="0">
                <a:solidFill>
                  <a:schemeClr val="bg1"/>
                </a:solidFill>
              </a:rPr>
              <a:t>Старший – младший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03" y="3687328"/>
            <a:ext cx="4038600" cy="268643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D11A-1367-4707-B349-A7BDD007AD83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3074" name="Picture 2" descr="E:\Новая папка\boys-fighting-alam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731" y="2069845"/>
            <a:ext cx="4020573" cy="28791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292081" y="6021288"/>
            <a:ext cx="3267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ru-RU" sz="2800" b="1" kern="0" dirty="0" smtClean="0">
                <a:solidFill>
                  <a:schemeClr val="bg1"/>
                </a:solidFill>
                <a:latin typeface="Arial"/>
              </a:rPr>
              <a:t>Причёска</a:t>
            </a:r>
            <a:endParaRPr lang="ru-RU" sz="2800" b="1" kern="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722222" y="2708920"/>
            <a:ext cx="791562" cy="97840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0800000">
            <a:off x="6303927" y="4930747"/>
            <a:ext cx="784091" cy="105494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140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211144" cy="158417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Недостатки - стереотипы восприятия, влияющие на мнение учителя – арбитра: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7063" y="1744537"/>
            <a:ext cx="4458400" cy="45259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</a:t>
            </a:r>
            <a:r>
              <a:rPr lang="ru-RU" b="1" dirty="0" smtClean="0">
                <a:solidFill>
                  <a:schemeClr val="bg1"/>
                </a:solidFill>
              </a:rPr>
              <a:t>Старший – младший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03" y="3687328"/>
            <a:ext cx="4038600" cy="268643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D11A-1367-4707-B349-A7BDD007AD83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3074" name="Picture 2" descr="E:\Новая папка\boys-fighting-alam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731" y="2069845"/>
            <a:ext cx="4020573" cy="28791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292081" y="6021288"/>
            <a:ext cx="3267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ru-RU" sz="2800" b="1" kern="0" dirty="0" smtClean="0">
                <a:solidFill>
                  <a:schemeClr val="bg1"/>
                </a:solidFill>
                <a:latin typeface="Arial"/>
              </a:rPr>
              <a:t>Причёска</a:t>
            </a:r>
            <a:endParaRPr lang="ru-RU" sz="2800" b="1" kern="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722222" y="2708920"/>
            <a:ext cx="791562" cy="97840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0800000">
            <a:off x="6303927" y="4930747"/>
            <a:ext cx="784091" cy="105494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140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F89D-939B-4BC4-93D2-6DC1DB50CFCB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775244" cy="466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низ 4"/>
          <p:cNvSpPr/>
          <p:nvPr/>
        </p:nvSpPr>
        <p:spPr>
          <a:xfrm rot="5400000">
            <a:off x="4923452" y="1133332"/>
            <a:ext cx="784091" cy="105494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924892" y="1366067"/>
            <a:ext cx="28235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ru-RU" sz="3200" b="1" kern="0" dirty="0" smtClean="0">
                <a:solidFill>
                  <a:schemeClr val="bg1"/>
                </a:solidFill>
                <a:latin typeface="Arial"/>
              </a:rPr>
              <a:t>Выше-ниже</a:t>
            </a:r>
            <a:endParaRPr lang="ru-RU" sz="3200" b="1" kern="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2816932"/>
            <a:ext cx="2808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ru-RU" sz="3200" b="1" kern="0" dirty="0" smtClean="0">
                <a:solidFill>
                  <a:schemeClr val="bg1"/>
                </a:solidFill>
                <a:latin typeface="Arial"/>
              </a:rPr>
              <a:t>Мальчик - девочка</a:t>
            </a:r>
            <a:endParaRPr lang="ru-RU" sz="3200" b="1" kern="0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11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1413" y="4481286"/>
            <a:ext cx="3757051" cy="205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трелка вниз 15"/>
          <p:cNvSpPr/>
          <p:nvPr/>
        </p:nvSpPr>
        <p:spPr>
          <a:xfrm rot="5400000">
            <a:off x="4923452" y="2861524"/>
            <a:ext cx="784091" cy="105494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6200000">
            <a:off x="3843333" y="5093771"/>
            <a:ext cx="784091" cy="105494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5157193"/>
            <a:ext cx="39604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ru-RU" sz="3200" b="1" kern="0" dirty="0" smtClean="0">
                <a:solidFill>
                  <a:schemeClr val="bg1"/>
                </a:solidFill>
                <a:latin typeface="Arial"/>
              </a:rPr>
              <a:t>В очках – без очков</a:t>
            </a:r>
            <a:endParaRPr lang="ru-RU" sz="3200" b="1" kern="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100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F89D-939B-4BC4-93D2-6DC1DB50CFCB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5400000">
            <a:off x="5452680" y="1493372"/>
            <a:ext cx="784091" cy="105494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372200" y="1628800"/>
            <a:ext cx="25922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ru-RU" sz="3200" b="1" kern="0" dirty="0" smtClean="0">
                <a:solidFill>
                  <a:schemeClr val="bg1"/>
                </a:solidFill>
                <a:latin typeface="Arial"/>
              </a:rPr>
              <a:t>Двоечник- отличник</a:t>
            </a:r>
            <a:endParaRPr lang="ru-RU" sz="3200" b="1" kern="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7" name="Стрелка вниз 16"/>
          <p:cNvSpPr/>
          <p:nvPr/>
        </p:nvSpPr>
        <p:spPr>
          <a:xfrm rot="16200000">
            <a:off x="3123253" y="4949755"/>
            <a:ext cx="784091" cy="105494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5157192"/>
            <a:ext cx="374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ru-RU" sz="3200" b="1" kern="0" dirty="0" smtClean="0">
                <a:solidFill>
                  <a:schemeClr val="bg1"/>
                </a:solidFill>
                <a:latin typeface="Arial"/>
              </a:rPr>
              <a:t>Поведение</a:t>
            </a:r>
            <a:endParaRPr lang="ru-RU" sz="3200" b="1" kern="0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2053" name="Picture 5" descr="E:\Новая папка\810298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633683" cy="34758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Новая папка\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313" y="3831924"/>
            <a:ext cx="2295687" cy="30143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:\Новая папка\144205222231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3845324"/>
            <a:ext cx="2155998" cy="28978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7025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post-76674-1222088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9796" cy="6957392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ln w="38100"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dirty="0" smtClean="0">
                <a:ln w="11430"/>
                <a:solidFill>
                  <a:schemeClr val="bg1">
                    <a:lumMod val="75000"/>
                  </a:schemeClr>
                </a:solidFill>
              </a:rPr>
              <a:t>       </a:t>
            </a:r>
            <a:r>
              <a:rPr lang="ru-RU" sz="4800" b="1" dirty="0" smtClean="0">
                <a:ln w="11430"/>
                <a:solidFill>
                  <a:schemeClr val="bg1">
                    <a:lumMod val="75000"/>
                  </a:schemeClr>
                </a:solidFill>
              </a:rPr>
              <a:t>Азбука   медиации:</a:t>
            </a:r>
            <a:endParaRPr lang="ru-RU" sz="4800" b="1" dirty="0">
              <a:ln w="11430"/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800000"/>
                </a:solidFill>
              </a:rPr>
              <a:t>Медиация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dirty="0" smtClean="0">
              <a:solidFill>
                <a:srgbClr val="002060"/>
              </a:solidFill>
            </a:endParaRP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переговоры между конфликтующими сторонами с участием посредника – </a:t>
            </a:r>
            <a:r>
              <a:rPr lang="ru-RU" b="1" dirty="0" smtClean="0">
                <a:solidFill>
                  <a:srgbClr val="002060"/>
                </a:solidFill>
              </a:rPr>
              <a:t>медиатора</a:t>
            </a:r>
            <a:r>
              <a:rPr lang="ru-RU" dirty="0" smtClean="0">
                <a:solidFill>
                  <a:srgbClr val="002060"/>
                </a:solidFill>
              </a:rPr>
              <a:t>, с целью поиска решения, удовлетворяющего обе стороны</a:t>
            </a:r>
            <a:endParaRPr lang="ru-RU" sz="1600" dirty="0" smtClean="0"/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800000"/>
                </a:solidFill>
              </a:rPr>
              <a:t>Медиатор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932040" y="2492896"/>
            <a:ext cx="3754760" cy="3960440"/>
          </a:xfrm>
        </p:spPr>
        <p:txBody>
          <a:bodyPr/>
          <a:lstStyle/>
          <a:p>
            <a:pPr lvl="0">
              <a:buNone/>
            </a:pPr>
            <a:r>
              <a:rPr lang="ru-RU" dirty="0" smtClean="0">
                <a:solidFill>
                  <a:srgbClr val="002060"/>
                </a:solidFill>
              </a:rPr>
              <a:t>    третья сторона, выступающая  в качестве  посредника (переговорщика) между конфликтующими сторонами на переговорах с целью разрешения конфликта</a:t>
            </a:r>
          </a:p>
          <a:p>
            <a:pPr algn="just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221057" cy="112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post-76674-1222088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9796" cy="6957392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ln w="38100"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dirty="0" smtClean="0">
                <a:ln w="11430"/>
                <a:solidFill>
                  <a:schemeClr val="bg1">
                    <a:lumMod val="75000"/>
                  </a:schemeClr>
                </a:solidFill>
              </a:rPr>
              <a:t>       </a:t>
            </a:r>
            <a:r>
              <a:rPr lang="ru-RU" sz="4800" b="1" dirty="0" smtClean="0">
                <a:ln w="11430"/>
                <a:solidFill>
                  <a:schemeClr val="bg1">
                    <a:lumMod val="75000"/>
                  </a:schemeClr>
                </a:solidFill>
              </a:rPr>
              <a:t>Азбука   медиации:</a:t>
            </a:r>
            <a:endParaRPr lang="ru-RU" sz="4800" b="1" dirty="0">
              <a:ln w="11430"/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03648" y="1340769"/>
            <a:ext cx="6984776" cy="648072"/>
          </a:xfrm>
        </p:spPr>
        <p:txBody>
          <a:bodyPr/>
          <a:lstStyle/>
          <a:p>
            <a:r>
              <a:rPr lang="ru-RU" sz="3600" dirty="0" smtClean="0">
                <a:solidFill>
                  <a:srgbClr val="002060"/>
                </a:solidFill>
              </a:rPr>
              <a:t>  Что делает         медиатор?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7544" y="2060848"/>
            <a:ext cx="4248472" cy="4176464"/>
          </a:xfrm>
        </p:spPr>
        <p:txBody>
          <a:bodyPr/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>организует переговоры;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устанавливает правила;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выслушивает позицию каждой  стороны; 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облегчает процесс общения </a:t>
            </a:r>
            <a:r>
              <a:rPr lang="ru-RU" dirty="0" smtClean="0">
                <a:solidFill>
                  <a:srgbClr val="002060"/>
                </a:solidFill>
              </a:rPr>
              <a:t>между сторонами;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работает с</a:t>
            </a:r>
            <a:r>
              <a:rPr lang="ru-RU" b="1" dirty="0" smtClean="0">
                <a:solidFill>
                  <a:srgbClr val="002060"/>
                </a:solidFill>
              </a:rPr>
              <a:t> фактами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работает с</a:t>
            </a:r>
            <a:r>
              <a:rPr lang="ru-RU" b="1" dirty="0" smtClean="0">
                <a:solidFill>
                  <a:srgbClr val="002060"/>
                </a:solidFill>
              </a:rPr>
              <a:t> эмоциями сторон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1340769"/>
            <a:ext cx="4175447" cy="64807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645025" y="2060848"/>
            <a:ext cx="4041775" cy="4065315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rgbClr val="002060"/>
                </a:solidFill>
              </a:rPr>
              <a:t>помогает каждой стороне  понять свой </a:t>
            </a:r>
            <a:r>
              <a:rPr lang="ru-RU" b="1" dirty="0" smtClean="0">
                <a:solidFill>
                  <a:srgbClr val="002060"/>
                </a:solidFill>
              </a:rPr>
              <a:t> интерес; 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помогает </a:t>
            </a:r>
            <a:r>
              <a:rPr lang="ru-RU" dirty="0" smtClean="0">
                <a:solidFill>
                  <a:srgbClr val="002060"/>
                </a:solidFill>
              </a:rPr>
              <a:t>сторонам самим искать продуктивное решение проблемы;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даёт возможность сторонам прийти к </a:t>
            </a:r>
            <a:r>
              <a:rPr lang="ru-RU" b="1" dirty="0" smtClean="0">
                <a:solidFill>
                  <a:srgbClr val="002060"/>
                </a:solidFill>
              </a:rPr>
              <a:t>своему собственному соглашению</a:t>
            </a:r>
            <a:r>
              <a:rPr lang="ru-RU" dirty="0" smtClean="0"/>
              <a:t>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221057" cy="112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post-76674-1222088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9796" cy="6957392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ln w="38100"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dirty="0" smtClean="0">
                <a:ln w="11430"/>
                <a:solidFill>
                  <a:schemeClr val="bg1">
                    <a:lumMod val="75000"/>
                  </a:schemeClr>
                </a:solidFill>
              </a:rPr>
              <a:t>       </a:t>
            </a:r>
            <a:r>
              <a:rPr lang="ru-RU" sz="4800" b="1" dirty="0" smtClean="0">
                <a:ln w="11430"/>
                <a:solidFill>
                  <a:schemeClr val="bg1">
                    <a:lumMod val="75000"/>
                  </a:schemeClr>
                </a:solidFill>
              </a:rPr>
              <a:t>Азбука   медиации:</a:t>
            </a:r>
            <a:endParaRPr lang="ru-RU" sz="4800" b="1" dirty="0">
              <a:ln w="11430"/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187624" y="1340769"/>
            <a:ext cx="6840760" cy="720080"/>
          </a:xfrm>
        </p:spPr>
        <p:txBody>
          <a:bodyPr/>
          <a:lstStyle/>
          <a:p>
            <a:r>
              <a:rPr lang="ru-RU" sz="3600" dirty="0" smtClean="0">
                <a:solidFill>
                  <a:srgbClr val="002060"/>
                </a:solidFill>
              </a:rPr>
              <a:t>Что НЕ делает    медиатор?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755576" y="2348879"/>
            <a:ext cx="3816424" cy="259228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НЕ</a:t>
            </a:r>
            <a:r>
              <a:rPr lang="ru-RU" dirty="0" smtClean="0">
                <a:solidFill>
                  <a:srgbClr val="002060"/>
                </a:solidFill>
              </a:rPr>
              <a:t> обвиняет;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НЕ</a:t>
            </a:r>
            <a:r>
              <a:rPr lang="ru-RU" dirty="0" smtClean="0">
                <a:solidFill>
                  <a:srgbClr val="002060"/>
                </a:solidFill>
              </a:rPr>
              <a:t> решает кто прав;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НЕ</a:t>
            </a:r>
            <a:r>
              <a:rPr lang="ru-RU" dirty="0" smtClean="0">
                <a:solidFill>
                  <a:srgbClr val="002060"/>
                </a:solidFill>
              </a:rPr>
              <a:t> поучает;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НЕ</a:t>
            </a:r>
            <a:r>
              <a:rPr lang="ru-RU" dirty="0" smtClean="0">
                <a:solidFill>
                  <a:srgbClr val="002060"/>
                </a:solidFill>
              </a:rPr>
              <a:t> советует;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НЕ</a:t>
            </a:r>
            <a:r>
              <a:rPr lang="ru-RU" dirty="0" smtClean="0">
                <a:solidFill>
                  <a:srgbClr val="002060"/>
                </a:solidFill>
              </a:rPr>
              <a:t> позволяет сторонам оскорблять друг друга;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755576" y="5589240"/>
            <a:ext cx="7992888" cy="864096"/>
          </a:xfrm>
        </p:spPr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</a:rPr>
              <a:t> Если   всё же он  что-то    из этого делает-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    это НЕ медиация,     а     АРБИТРАЖ!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716016" y="2420887"/>
            <a:ext cx="4248471" cy="280831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НЕ</a:t>
            </a:r>
            <a:r>
              <a:rPr lang="ru-RU" dirty="0" smtClean="0">
                <a:solidFill>
                  <a:srgbClr val="002060"/>
                </a:solidFill>
              </a:rPr>
              <a:t> разглашает информацию о конфликте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НЕ</a:t>
            </a:r>
            <a:r>
              <a:rPr lang="ru-RU" dirty="0" smtClean="0">
                <a:solidFill>
                  <a:srgbClr val="002060"/>
                </a:solidFill>
              </a:rPr>
              <a:t> выносит готовых решений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НЕ «</a:t>
            </a:r>
            <a:r>
              <a:rPr lang="ru-RU" dirty="0" smtClean="0">
                <a:solidFill>
                  <a:srgbClr val="002060"/>
                </a:solidFill>
              </a:rPr>
              <a:t>навязывает» медиацию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221057" cy="112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post-76674-1222088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9796" cy="6957392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ln w="38100"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dirty="0" smtClean="0">
                <a:ln w="11430"/>
                <a:solidFill>
                  <a:schemeClr val="bg1">
                    <a:lumMod val="75000"/>
                  </a:schemeClr>
                </a:solidFill>
              </a:rPr>
              <a:t>       </a:t>
            </a:r>
            <a:r>
              <a:rPr lang="ru-RU" sz="4800" b="1" dirty="0" smtClean="0">
                <a:ln w="11430"/>
                <a:solidFill>
                  <a:schemeClr val="bg1">
                    <a:lumMod val="75000"/>
                  </a:schemeClr>
                </a:solidFill>
              </a:rPr>
              <a:t>Азбука   медиации:</a:t>
            </a:r>
            <a:endParaRPr lang="ru-RU" sz="4800" b="1" dirty="0">
              <a:ln w="11430"/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3568" y="1484784"/>
            <a:ext cx="3744416" cy="4824535"/>
          </a:xfrm>
        </p:spPr>
        <p:txBody>
          <a:bodyPr anchor="t" anchorCtr="0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Задача медиатора –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создание единого информационного поля, в котором стороны будут договариваться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 rot="10800000" flipV="1">
            <a:off x="683565" y="5229200"/>
            <a:ext cx="3743289" cy="11521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</a:rPr>
              <a:t>Медиатор должен уметь отделять </a:t>
            </a:r>
            <a:r>
              <a:rPr lang="ru-RU" sz="2000" b="1" i="1" dirty="0" smtClean="0">
                <a:solidFill>
                  <a:srgbClr val="002060"/>
                </a:solidFill>
              </a:rPr>
              <a:t>факты </a:t>
            </a:r>
            <a:r>
              <a:rPr lang="ru-RU" sz="2000" i="1" dirty="0" smtClean="0">
                <a:solidFill>
                  <a:srgbClr val="002060"/>
                </a:solidFill>
              </a:rPr>
              <a:t>от </a:t>
            </a:r>
            <a:r>
              <a:rPr lang="ru-RU" sz="2000" b="1" i="1" dirty="0" smtClean="0">
                <a:solidFill>
                  <a:srgbClr val="002060"/>
                </a:solidFill>
              </a:rPr>
              <a:t>интерпретации </a:t>
            </a:r>
            <a:r>
              <a:rPr lang="ru-RU" sz="2000" i="1" dirty="0" smtClean="0">
                <a:solidFill>
                  <a:srgbClr val="002060"/>
                </a:solidFill>
              </a:rPr>
              <a:t>и </a:t>
            </a:r>
            <a:r>
              <a:rPr lang="ru-RU" sz="2000" b="1" i="1" dirty="0" smtClean="0">
                <a:solidFill>
                  <a:srgbClr val="002060"/>
                </a:solidFill>
              </a:rPr>
              <a:t>оценок 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004048" y="4365104"/>
            <a:ext cx="3528392" cy="1440160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Часто в конфликте у каждой стороны своя правда 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716016" y="2420887"/>
            <a:ext cx="4248471" cy="2160241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221057" cy="1124744"/>
          </a:xfrm>
          <a:prstGeom prst="rect">
            <a:avLst/>
          </a:prstGeom>
        </p:spPr>
      </p:pic>
      <p:pic>
        <p:nvPicPr>
          <p:cNvPr id="11" name="Picture 2" descr="http://urasvoboda.ru/wp-content/uploads/2011/02/%D1%81%D0%BF%D0%BE%D1%80%D0%B8%D1%82%D1%8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8286" y="1484784"/>
            <a:ext cx="3779143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Школьные конфликты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95536" y="2564904"/>
          <a:ext cx="3250704" cy="3561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A79A-A992-4747-9927-7307BD6A3C12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057" cy="1124744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/>
        </p:nvGraphicFramePr>
        <p:xfrm>
          <a:off x="1524000" y="1397000"/>
          <a:ext cx="6753726" cy="5340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Какими  коммуникативными качествами должен обладать  медиатор?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(работа в группах)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640B-4514-474A-9D67-368AFBFC37E9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696744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Коммуникативные инструменты медиатора</a:t>
            </a:r>
            <a:endParaRPr lang="ru-RU" sz="4000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A79A-A992-4747-9927-7307BD6A3C12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Игра «Остров Ява»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A79A-A992-4747-9927-7307BD6A3C12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0"/>
            <a:ext cx="1643074" cy="122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0"/>
            <a:ext cx="1285884" cy="122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Овал 7"/>
          <p:cNvSpPr/>
          <p:nvPr/>
        </p:nvSpPr>
        <p:spPr bwMode="auto">
          <a:xfrm>
            <a:off x="2071670" y="1285860"/>
            <a:ext cx="914400" cy="9144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9" name="Овал 8"/>
          <p:cNvSpPr/>
          <p:nvPr/>
        </p:nvSpPr>
        <p:spPr bwMode="auto">
          <a:xfrm>
            <a:off x="1214414" y="2428868"/>
            <a:ext cx="914400" cy="9144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10" name="Овал 9"/>
          <p:cNvSpPr/>
          <p:nvPr/>
        </p:nvSpPr>
        <p:spPr bwMode="auto">
          <a:xfrm>
            <a:off x="2214546" y="3500438"/>
            <a:ext cx="914400" cy="9144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11" name="Овал 10"/>
          <p:cNvSpPr/>
          <p:nvPr/>
        </p:nvSpPr>
        <p:spPr bwMode="auto">
          <a:xfrm>
            <a:off x="4357686" y="4071942"/>
            <a:ext cx="914400" cy="9144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charset="0"/>
              </a:rPr>
              <a:t>4</a:t>
            </a:r>
          </a:p>
        </p:txBody>
      </p:sp>
      <p:sp>
        <p:nvSpPr>
          <p:cNvPr id="12" name="Овал 11"/>
          <p:cNvSpPr/>
          <p:nvPr/>
        </p:nvSpPr>
        <p:spPr bwMode="auto">
          <a:xfrm>
            <a:off x="7215206" y="3000372"/>
            <a:ext cx="914400" cy="9144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charset="0"/>
              </a:rPr>
              <a:t>5</a:t>
            </a:r>
          </a:p>
        </p:txBody>
      </p:sp>
      <p:sp>
        <p:nvSpPr>
          <p:cNvPr id="13" name="Овал 12"/>
          <p:cNvSpPr/>
          <p:nvPr/>
        </p:nvSpPr>
        <p:spPr bwMode="auto">
          <a:xfrm>
            <a:off x="7286644" y="1428736"/>
            <a:ext cx="914400" cy="9144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charset="0"/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9512" y="6072206"/>
            <a:ext cx="9393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Зоны риска в передаче сообщения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311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«Ловушки» восприятия в конфликте: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E955-FAD0-4821-99AB-4D93A152DD80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арина\Desktop\фотки картинки\k-fEkRhDfQ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2016"/>
            <a:ext cx="8820472" cy="6765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619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Этапы медиации: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</a:rPr>
              <a:t>Премедиация</a:t>
            </a:r>
            <a:endParaRPr lang="ru-RU" sz="28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Вступительное слово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Презентация сторон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Дискуссия по выработке вопросов для обсуждения</a:t>
            </a:r>
          </a:p>
          <a:p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Кокус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Дискуссия по выработке соглашения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Заключение  соглашения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Завершение медиации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A79A-A992-4747-9927-7307BD6A3C12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Коммуникативные инструменты</a:t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«Эхо-техника» 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почти дословное повторение фраз клиента, начинается словами «Итак, если я вас правильно услышал ….»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! </a:t>
            </a:r>
            <a:r>
              <a:rPr lang="ru-RU" b="1" dirty="0" smtClean="0">
                <a:solidFill>
                  <a:srgbClr val="C00000"/>
                </a:solidFill>
              </a:rPr>
              <a:t>важно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передавать информацию,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отделив факты от интерпретаций и чувств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клиента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A79A-A992-4747-9927-7307BD6A3C12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Задачи  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</a:rPr>
              <a:t>Эхо-техники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»: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ru-RU" sz="2800" dirty="0" smtClean="0"/>
              <a:t>даёт собеседнику представление о том, как вы его поняли; </a:t>
            </a:r>
          </a:p>
          <a:p>
            <a:pPr lvl="0"/>
            <a:r>
              <a:rPr lang="ru-RU" sz="2800" dirty="0" smtClean="0"/>
              <a:t>собеседник   слышит  себя  со стороны;  </a:t>
            </a:r>
          </a:p>
          <a:p>
            <a:pPr lvl="0"/>
            <a:r>
              <a:rPr lang="ru-RU" sz="2800" dirty="0" smtClean="0"/>
              <a:t>позволяет смягчить выражения, расставить нужные акценты; </a:t>
            </a:r>
          </a:p>
          <a:p>
            <a:pPr lvl="0"/>
            <a:r>
              <a:rPr lang="ru-RU" sz="2800" dirty="0" smtClean="0"/>
              <a:t>даёт медиатору  время на обдумывание; </a:t>
            </a:r>
          </a:p>
          <a:p>
            <a:pPr lvl="0"/>
            <a:r>
              <a:rPr lang="en-US" sz="2800" dirty="0" err="1" smtClean="0"/>
              <a:t>созда</a:t>
            </a:r>
            <a:r>
              <a:rPr lang="ru-RU" sz="2800" dirty="0" smtClean="0"/>
              <a:t>ё</a:t>
            </a:r>
            <a:r>
              <a:rPr lang="en-US" sz="2800" dirty="0" smtClean="0"/>
              <a:t>т атмосферу </a:t>
            </a:r>
            <a:r>
              <a:rPr lang="en-US" sz="2800" dirty="0" err="1" smtClean="0"/>
              <a:t>безопасности</a:t>
            </a:r>
            <a:r>
              <a:rPr lang="ru-RU" sz="2800" dirty="0" smtClean="0"/>
              <a:t>;</a:t>
            </a:r>
          </a:p>
          <a:p>
            <a:pPr lvl="0"/>
            <a:r>
              <a:rPr lang="en-US" sz="2800" dirty="0" err="1" smtClean="0"/>
              <a:t>позволяет</a:t>
            </a:r>
            <a:r>
              <a:rPr lang="en-US" sz="2800" dirty="0" smtClean="0"/>
              <a:t> </a:t>
            </a:r>
            <a:r>
              <a:rPr lang="en-US" sz="2800" dirty="0" err="1" smtClean="0"/>
              <a:t>сохранить</a:t>
            </a:r>
            <a:r>
              <a:rPr lang="en-US" sz="2800" dirty="0" smtClean="0"/>
              <a:t> </a:t>
            </a:r>
            <a:r>
              <a:rPr lang="en-US" sz="2800" dirty="0" err="1" smtClean="0"/>
              <a:t>нейтральность</a:t>
            </a:r>
            <a:r>
              <a:rPr lang="ru-RU" sz="2800" dirty="0" smtClean="0"/>
              <a:t> и т.д.</a:t>
            </a:r>
          </a:p>
          <a:p>
            <a:pPr lvl="0">
              <a:buNone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A79A-A992-4747-9927-7307BD6A3C12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Коммуникативные инструменты</a:t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4000" b="1" dirty="0" smtClean="0">
                <a:solidFill>
                  <a:srgbClr val="002060"/>
                </a:solidFill>
              </a:rPr>
              <a:t>Развитие идеи» 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медиатор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smtClean="0"/>
              <a:t>выводит логическое следствие из слов партнера или выдвигает предположение относительно причин высказывания: </a:t>
            </a:r>
            <a:r>
              <a:rPr lang="ru-RU" sz="2800" i="1" dirty="0" smtClean="0"/>
              <a:t>«Вы так полагаете, видимо, потому, что...», «Если исходить из того, что вы сказали, то...».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ru-RU" sz="2800" dirty="0" smtClean="0"/>
              <a:t>позволяет уточнить смысл сказанного, </a:t>
            </a:r>
          </a:p>
          <a:p>
            <a:pPr lvl="0"/>
            <a:r>
              <a:rPr lang="ru-RU" sz="2800" dirty="0" smtClean="0"/>
              <a:t>быстро продвинуться вперед в беседе, </a:t>
            </a:r>
          </a:p>
          <a:p>
            <a:r>
              <a:rPr lang="ru-RU" sz="2800" dirty="0" smtClean="0"/>
              <a:t>дает возможность получить информацию без прямых вопросов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A79A-A992-4747-9927-7307BD6A3C12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259632" y="188640"/>
          <a:ext cx="7186536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7544" y="1628800"/>
          <a:ext cx="806489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6627" name="Picture 3" descr="C:\Users\Марина\Desktop\фотки картинки\139195_original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51045" y="5445225"/>
            <a:ext cx="892955" cy="1412775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057" cy="112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Коммуникативные инструменты</a:t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b="1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4000" b="1" smtClean="0">
                <a:solidFill>
                  <a:srgbClr val="002060"/>
                </a:solidFill>
              </a:rPr>
              <a:t>Резюме» 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dirty="0" smtClean="0"/>
              <a:t>Собеседник воспроизводит высказывания партнера в сокращенном, обобщенном виде, кратко формулирует самое существенное в них</a:t>
            </a:r>
            <a:r>
              <a:rPr lang="ru-RU" sz="2800" i="1" dirty="0" smtClean="0"/>
              <a:t>: «Вашими основными идеями, как я понял, являются...», «Итак...».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A79A-A992-4747-9927-7307BD6A3C12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indowscom.ru/uploads/posts/2011-04/1302328724_windowscom.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9399984" cy="587499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03648" y="4869160"/>
            <a:ext cx="7574138" cy="1826075"/>
          </a:xfrm>
        </p:spPr>
        <p:txBody>
          <a:bodyPr rtlCol="0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</a:t>
            </a:r>
            <a:endParaRPr lang="ru-RU" b="1" cap="all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6237312"/>
            <a:ext cx="3707904" cy="620688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ym typeface="Wingdings"/>
              </a:rPr>
              <a:t> +7(4852) 731-720  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fpk5@mail.ru</a:t>
            </a:r>
            <a:r>
              <a:rPr lang="ru-RU" dirty="0" smtClean="0">
                <a:sym typeface="Wingdings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108012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Традиционные способы разрешения конфликтов в школе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100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496944" cy="51845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АДМИНИСТРАТИВНЫЙ СПОСОБ (силовой):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вызов к директору, на педсовет, постановка на учёт в КДН</a:t>
            </a:r>
          </a:p>
          <a:p>
            <a:pPr lvl="0"/>
            <a:endParaRPr lang="ru-RU" sz="2000" dirty="0" smtClean="0">
              <a:solidFill>
                <a:srgbClr val="7575D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057" cy="1124744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4212860627"/>
              </p:ext>
            </p:extLst>
          </p:nvPr>
        </p:nvGraphicFramePr>
        <p:xfrm>
          <a:off x="1547664" y="332656"/>
          <a:ext cx="1224136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98956107"/>
              </p:ext>
            </p:extLst>
          </p:nvPr>
        </p:nvGraphicFramePr>
        <p:xfrm>
          <a:off x="1403648" y="2564904"/>
          <a:ext cx="727280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1080120"/>
          </a:xfrm>
          <a:ln w="38100"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dirty="0" smtClean="0">
                <a:ln w="11430"/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ru-RU" sz="4000" b="1" dirty="0">
              <a:ln w="11430"/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100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1556792"/>
            <a:ext cx="8208912" cy="511256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Нормативно-правовой: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законы, нормативные документы, устав, приказы, должностные инструкции, </a:t>
            </a:r>
          </a:p>
          <a:p>
            <a:pPr lvl="0"/>
            <a:endParaRPr lang="ru-RU" sz="2000" dirty="0" smtClean="0">
              <a:solidFill>
                <a:srgbClr val="7575D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057" cy="1124744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4212860627"/>
              </p:ext>
            </p:extLst>
          </p:nvPr>
        </p:nvGraphicFramePr>
        <p:xfrm>
          <a:off x="1043608" y="188640"/>
          <a:ext cx="7776864" cy="1107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Марина\Desktop\1187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3717032"/>
            <a:ext cx="2908548" cy="2908548"/>
          </a:xfrm>
          <a:prstGeom prst="rect">
            <a:avLst/>
          </a:prstGeom>
          <a:noFill/>
        </p:spPr>
      </p:pic>
      <p:pic>
        <p:nvPicPr>
          <p:cNvPr id="1028" name="Picture 4" descr="C:\Users\Марина\Desktop\101936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8024" y="3068960"/>
            <a:ext cx="2448272" cy="2448272"/>
          </a:xfrm>
          <a:prstGeom prst="rect">
            <a:avLst/>
          </a:prstGeom>
          <a:noFill/>
        </p:spPr>
      </p:pic>
      <p:pic>
        <p:nvPicPr>
          <p:cNvPr id="11" name="Picture 3" descr="C:\Users\Марина\Desktop\konvencija_o_pravakh_rebenk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5576" y="2996952"/>
            <a:ext cx="2115221" cy="2952328"/>
          </a:xfrm>
          <a:prstGeom prst="rect">
            <a:avLst/>
          </a:prstGeom>
          <a:noFill/>
        </p:spPr>
      </p:pic>
      <p:pic>
        <p:nvPicPr>
          <p:cNvPr id="1029" name="Picture 5" descr="C:\Users\Марина\Desktop\100365226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76256" y="3429000"/>
            <a:ext cx="2009023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899592" y="1628800"/>
          <a:ext cx="778720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A79A-A992-4747-9927-7307BD6A3C12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057" cy="1124744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4212860627"/>
              </p:ext>
            </p:extLst>
          </p:nvPr>
        </p:nvGraphicFramePr>
        <p:xfrm>
          <a:off x="1043608" y="0"/>
          <a:ext cx="7776864" cy="1412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755576" y="332656"/>
          <a:ext cx="813690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Диаграмма 6"/>
          <p:cNvGraphicFramePr>
            <a:graphicFrameLocks noGrp="1"/>
          </p:cNvGraphicFramePr>
          <p:nvPr>
            <p:ph type="chart" idx="1"/>
          </p:nvPr>
        </p:nvGraphicFramePr>
        <p:xfrm>
          <a:off x="914400" y="2438400"/>
          <a:ext cx="7315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1091735" y="2206509"/>
          <a:ext cx="7488832" cy="4723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057" cy="112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55576" y="548680"/>
            <a:ext cx="8136904" cy="100811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Нормативно-правовое обеспечение разрешения конфликтов в образовании</a:t>
            </a:r>
            <a:endParaRPr lang="ru-RU" sz="2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61444291"/>
              </p:ext>
            </p:extLst>
          </p:nvPr>
        </p:nvGraphicFramePr>
        <p:xfrm>
          <a:off x="1403350" y="1484784"/>
          <a:ext cx="748913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057" cy="112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</a:rPr>
              <a:t>Конфликтологическая компетентность выпускника школы</a:t>
            </a:r>
            <a:endParaRPr lang="ru-RU" sz="3200" dirty="0">
              <a:solidFill>
                <a:srgbClr val="00206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261835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A79A-A992-4747-9927-7307BD6A3C12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592" cy="8286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758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2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7588</TotalTime>
  <Words>1025</Words>
  <Application>Microsoft Office PowerPoint</Application>
  <PresentationFormat>Экран (4:3)</PresentationFormat>
  <Paragraphs>180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Оформление по умолчанию</vt:lpstr>
      <vt:lpstr>Коммуникативные инструменты медиатора</vt:lpstr>
      <vt:lpstr>Школьные конфликты</vt:lpstr>
      <vt:lpstr>Слайд 3</vt:lpstr>
      <vt:lpstr>Традиционные способы разрешения конфликтов в школе</vt:lpstr>
      <vt:lpstr> </vt:lpstr>
      <vt:lpstr>Слайд 6</vt:lpstr>
      <vt:lpstr>Слайд 7</vt:lpstr>
      <vt:lpstr>Нормативно-правовое обеспечение разрешения конфликтов в образовании</vt:lpstr>
      <vt:lpstr>Конфликтологическая компетентность выпускника школы</vt:lpstr>
      <vt:lpstr>Конфликтологическая компетентность в профессиональном стандарте педагога</vt:lpstr>
      <vt:lpstr>Две парадигмы посредничества</vt:lpstr>
      <vt:lpstr>Недостатки парадигмы «ЗНАЮЩЕГО»- стереотипы восприятия, влияющие на мнение учителя: </vt:lpstr>
      <vt:lpstr>Недостатки - стереотипы восприятия, влияющие на мнение учителя – арбитра: </vt:lpstr>
      <vt:lpstr>Слайд 14</vt:lpstr>
      <vt:lpstr>Слайд 15</vt:lpstr>
      <vt:lpstr>       Азбука   медиации:</vt:lpstr>
      <vt:lpstr>       Азбука   медиации:</vt:lpstr>
      <vt:lpstr>       Азбука   медиации:</vt:lpstr>
      <vt:lpstr>       Азбука   медиации:</vt:lpstr>
      <vt:lpstr>Какими  коммуникативными качествами должен обладать  медиатор?</vt:lpstr>
      <vt:lpstr>Коммуникативные инструменты медиатора</vt:lpstr>
      <vt:lpstr>Игра «Остров Ява»</vt:lpstr>
      <vt:lpstr>Слайд 23</vt:lpstr>
      <vt:lpstr>«Ловушки» восприятия в конфликте:</vt:lpstr>
      <vt:lpstr>Слайд 25</vt:lpstr>
      <vt:lpstr>Этапы медиации:</vt:lpstr>
      <vt:lpstr>Коммуникативные инструменты «Эхо-техника» </vt:lpstr>
      <vt:lpstr>Задачи   «Эхо-техники»:</vt:lpstr>
      <vt:lpstr>Коммуникативные инструменты «Развитие идеи» </vt:lpstr>
      <vt:lpstr>Коммуникативные инструменты «Резюме» </vt:lpstr>
      <vt:lpstr>Спасибо за внимание</vt:lpstr>
    </vt:vector>
  </TitlesOfParts>
  <Company>Минобрнауки России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Пресс-служба</dc:creator>
  <cp:lastModifiedBy>student</cp:lastModifiedBy>
  <cp:revision>564</cp:revision>
  <cp:lastPrinted>2013-02-26T18:28:48Z</cp:lastPrinted>
  <dcterms:created xsi:type="dcterms:W3CDTF">2009-01-27T12:23:48Z</dcterms:created>
  <dcterms:modified xsi:type="dcterms:W3CDTF">2016-03-30T11:01:50Z</dcterms:modified>
</cp:coreProperties>
</file>